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2" r:id="rId7"/>
    <p:sldId id="271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616"/>
    <a:srgbClr val="5DDF29"/>
    <a:srgbClr val="4ABE1C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 varScale="1">
        <p:scale>
          <a:sx n="87" d="100"/>
          <a:sy n="87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0D9EA-1365-4865-AFB7-650ED2FAFC71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768EE-D386-4F74-AC5B-23092A6D7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1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768EE-D386-4F74-AC5B-23092A6D749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96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player.myshared.ru/900456/data/images/img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036" cy="686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b="1" cap="none" spc="0">
                <a:ln/>
                <a:solidFill>
                  <a:srgbClr val="3B9616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 baseline="0">
                <a:ln w="10160">
                  <a:solidFill>
                    <a:srgbClr val="92D05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pic>
        <p:nvPicPr>
          <p:cNvPr id="1026" name="Picture 2" descr="http://www.children.dark-energy.ru/upload/iblock/71d/71dca34580070ad5e38ec8efe454973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4" b="100000" l="0" r="100000">
                        <a14:foregroundMark x1="67431" y1="52047" x2="67431" y2="52047"/>
                        <a14:foregroundMark x1="78899" y1="44444" x2="78899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18" y="5013176"/>
            <a:ext cx="20764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30198">
            <a:off x="174607" y="74028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73734">
            <a:off x="1143027" y="16045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6" descr="После уроков: Апрель 201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51520" y="6021288"/>
            <a:ext cx="2643206" cy="68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244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11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1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8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13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34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43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0B386-E0E9-4F67-B7AA-70E5FF3FE7C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9257-3892-4965-9465-25F88323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fotki.yandex.ru/users/goroshcko-tatjana/view/334595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168352"/>
          </a:xfrm>
        </p:spPr>
        <p:txBody>
          <a:bodyPr>
            <a:normAutofit/>
          </a:bodyPr>
          <a:lstStyle/>
          <a:p>
            <a:pPr marL="0" indent="0"/>
            <a:r>
              <a:rPr lang="uk-UA" sz="36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</a:t>
            </a:r>
            <a:br>
              <a:rPr lang="uk-UA" sz="36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 ідей педагогів</a:t>
            </a:r>
            <a:br>
              <a:rPr lang="uk-UA" sz="36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 освіти</a:t>
            </a:r>
            <a:br>
              <a:rPr lang="uk-UA" sz="36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«Фестиваль театральної ляльки»</a:t>
            </a:r>
            <a:r>
              <a:rPr lang="uk-UA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n>
                <a:solidFill>
                  <a:srgbClr val="00B050"/>
                </a:solidFill>
              </a:ln>
              <a:solidFill>
                <a:srgbClr val="4ABE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12976"/>
            <a:ext cx="5776190" cy="3458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139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9" y="1383020"/>
            <a:ext cx="4840207" cy="3630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665318"/>
            <a:ext cx="3377038" cy="2532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60" y="3293598"/>
            <a:ext cx="2499742" cy="3332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529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	</a:t>
            </a:r>
            <a:r>
              <a:rPr lang="ru-RU" sz="2000" dirty="0" err="1"/>
              <a:t>Дошкільнята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люблять</a:t>
            </a:r>
            <a:r>
              <a:rPr lang="ru-RU" sz="2000" dirty="0"/>
              <a:t> </a:t>
            </a:r>
            <a:r>
              <a:rPr lang="ru-RU" sz="2000" dirty="0" err="1"/>
              <a:t>дивитися</a:t>
            </a:r>
            <a:r>
              <a:rPr lang="ru-RU" sz="2000" dirty="0"/>
              <a:t> </a:t>
            </a:r>
            <a:r>
              <a:rPr lang="ru-RU" sz="2000" dirty="0" err="1"/>
              <a:t>вистави</a:t>
            </a:r>
            <a:r>
              <a:rPr lang="ru-RU" sz="2000" dirty="0"/>
              <a:t> </a:t>
            </a:r>
            <a:r>
              <a:rPr lang="ru-RU" sz="2000" dirty="0" smtClean="0"/>
              <a:t>                 </a:t>
            </a:r>
            <a:r>
              <a:rPr lang="ru-RU" sz="2000" dirty="0" err="1" smtClean="0"/>
              <a:t>лялькового</a:t>
            </a:r>
            <a:r>
              <a:rPr lang="ru-RU" sz="2000" dirty="0" smtClean="0"/>
              <a:t> </a:t>
            </a:r>
            <a:r>
              <a:rPr lang="ru-RU" sz="2000" dirty="0"/>
              <a:t>театру.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їм</a:t>
            </a:r>
            <a:r>
              <a:rPr lang="ru-RU" sz="2000" dirty="0"/>
              <a:t> </a:t>
            </a:r>
            <a:r>
              <a:rPr lang="ru-RU" sz="2000" dirty="0" err="1"/>
              <a:t>близький</a:t>
            </a:r>
            <a:r>
              <a:rPr lang="ru-RU" sz="2000" dirty="0"/>
              <a:t>, </a:t>
            </a:r>
            <a:r>
              <a:rPr lang="ru-RU" sz="2000" dirty="0" err="1"/>
              <a:t>зрозумілий</a:t>
            </a:r>
            <a:r>
              <a:rPr lang="ru-RU" sz="2000" dirty="0"/>
              <a:t>, </a:t>
            </a:r>
            <a:r>
              <a:rPr lang="ru-RU" sz="2000" dirty="0" err="1"/>
              <a:t>доступний</a:t>
            </a:r>
            <a:r>
              <a:rPr lang="ru-RU" sz="2000" dirty="0"/>
              <a:t>. </a:t>
            </a:r>
            <a:r>
              <a:rPr lang="ru-RU" sz="2000" dirty="0" smtClean="0"/>
              <a:t>		</a:t>
            </a:r>
            <a:r>
              <a:rPr lang="ru-RU" sz="2000" dirty="0" err="1" smtClean="0"/>
              <a:t>Діти</a:t>
            </a:r>
            <a:r>
              <a:rPr lang="ru-RU" sz="2000" dirty="0" smtClean="0"/>
              <a:t> </a:t>
            </a:r>
            <a:r>
              <a:rPr lang="ru-RU" sz="2000" dirty="0" err="1"/>
              <a:t>бачать</a:t>
            </a:r>
            <a:r>
              <a:rPr lang="ru-RU" sz="2000" dirty="0"/>
              <a:t> </a:t>
            </a:r>
            <a:r>
              <a:rPr lang="ru-RU" sz="2000" dirty="0" err="1"/>
              <a:t>знайомі</a:t>
            </a:r>
            <a:r>
              <a:rPr lang="ru-RU" sz="2000" dirty="0"/>
              <a:t> і </a:t>
            </a:r>
            <a:r>
              <a:rPr lang="ru-RU" sz="2000" dirty="0" err="1"/>
              <a:t>улюблені</a:t>
            </a:r>
            <a:r>
              <a:rPr lang="ru-RU" sz="2000" dirty="0"/>
              <a:t> ляльки: </a:t>
            </a:r>
            <a:r>
              <a:rPr lang="ru-RU" sz="2000" dirty="0" err="1"/>
              <a:t>ведмедика</a:t>
            </a:r>
            <a:r>
              <a:rPr lang="ru-RU" sz="2000" dirty="0"/>
              <a:t>, зайчика, собачку, </a:t>
            </a:r>
            <a:r>
              <a:rPr lang="ru-RU" sz="2000" dirty="0" err="1"/>
              <a:t>які</a:t>
            </a:r>
            <a:r>
              <a:rPr lang="ru-RU" sz="2000" dirty="0"/>
              <a:t> ожили, почали </a:t>
            </a:r>
            <a:r>
              <a:rPr lang="ru-RU" sz="2000" dirty="0" err="1"/>
              <a:t>рухатися</a:t>
            </a:r>
            <a:r>
              <a:rPr lang="ru-RU" sz="2000" dirty="0"/>
              <a:t>, заговорили, стали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привабливішим</a:t>
            </a:r>
            <a:r>
              <a:rPr lang="ru-RU" sz="2000" dirty="0"/>
              <a:t> і </a:t>
            </a:r>
            <a:r>
              <a:rPr lang="ru-RU" sz="2000" dirty="0" err="1"/>
              <a:t>цікавішим</a:t>
            </a:r>
            <a:r>
              <a:rPr lang="ru-RU" sz="2000" dirty="0"/>
              <a:t>. 					</a:t>
            </a:r>
            <a:r>
              <a:rPr lang="ru-RU" sz="2000" dirty="0" smtClean="0"/>
              <a:t>	</a:t>
            </a:r>
            <a:r>
              <a:rPr lang="ru-RU" sz="2000" dirty="0" err="1" smtClean="0"/>
              <a:t>Однак</a:t>
            </a:r>
            <a:r>
              <a:rPr lang="ru-RU" sz="2000" dirty="0" smtClean="0"/>
              <a:t> </a:t>
            </a:r>
            <a:r>
              <a:rPr lang="ru-RU" sz="2000" dirty="0"/>
              <a:t>не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розглядати</a:t>
            </a:r>
            <a:r>
              <a:rPr lang="ru-RU" sz="2000" dirty="0"/>
              <a:t> </a:t>
            </a:r>
            <a:r>
              <a:rPr lang="ru-RU" sz="2000" dirty="0" err="1"/>
              <a:t>ляльковий</a:t>
            </a:r>
            <a:r>
              <a:rPr lang="ru-RU" sz="2000" dirty="0"/>
              <a:t> театр </a:t>
            </a:r>
            <a:r>
              <a:rPr lang="ru-RU" sz="2000" dirty="0" err="1"/>
              <a:t>тільки</a:t>
            </a:r>
            <a:r>
              <a:rPr lang="ru-RU" sz="2000" dirty="0"/>
              <a:t> як </a:t>
            </a:r>
            <a:r>
              <a:rPr lang="ru-RU" sz="2000" dirty="0" err="1"/>
              <a:t>розвага</a:t>
            </a:r>
            <a:r>
              <a:rPr lang="ru-RU" sz="2000" dirty="0"/>
              <a:t>.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важливо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виховне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. У </a:t>
            </a:r>
            <a:r>
              <a:rPr lang="ru-RU" sz="2000" dirty="0" err="1"/>
              <a:t>дошкільний</a:t>
            </a:r>
            <a:r>
              <a:rPr lang="ru-RU" sz="2000" dirty="0"/>
              <a:t> </a:t>
            </a:r>
            <a:r>
              <a:rPr lang="ru-RU" sz="2000" dirty="0" err="1"/>
              <a:t>період</a:t>
            </a:r>
            <a:r>
              <a:rPr lang="ru-RU" sz="2000" dirty="0"/>
              <a:t> у </a:t>
            </a:r>
            <a:r>
              <a:rPr lang="ru-RU" sz="2000" dirty="0" err="1"/>
              <a:t>дитини</a:t>
            </a:r>
            <a:r>
              <a:rPr lang="ru-RU" sz="2000" dirty="0"/>
              <a:t> </a:t>
            </a:r>
            <a:r>
              <a:rPr lang="ru-RU" sz="2000" dirty="0" err="1"/>
              <a:t>починають</a:t>
            </a:r>
            <a:r>
              <a:rPr lang="ru-RU" sz="2000" dirty="0"/>
              <a:t> </a:t>
            </a:r>
            <a:r>
              <a:rPr lang="ru-RU" sz="2000" dirty="0" err="1"/>
              <a:t>формуватися</a:t>
            </a:r>
            <a:r>
              <a:rPr lang="ru-RU" sz="2000" dirty="0"/>
              <a:t> </a:t>
            </a:r>
            <a:r>
              <a:rPr lang="ru-RU" sz="2000" dirty="0" err="1"/>
              <a:t>ставлення</a:t>
            </a:r>
            <a:r>
              <a:rPr lang="ru-RU" sz="2000" dirty="0"/>
              <a:t> до </a:t>
            </a:r>
            <a:r>
              <a:rPr lang="ru-RU" sz="2000" dirty="0" err="1"/>
              <a:t>навколишнього</a:t>
            </a:r>
            <a:r>
              <a:rPr lang="ru-RU" sz="2000" dirty="0"/>
              <a:t>, характер, </a:t>
            </a:r>
            <a:r>
              <a:rPr lang="ru-RU" sz="2000" dirty="0" err="1"/>
              <a:t>інтереси</a:t>
            </a:r>
            <a:r>
              <a:rPr lang="ru-RU" sz="2000" dirty="0"/>
              <a:t>. 	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віці</a:t>
            </a:r>
            <a:r>
              <a:rPr lang="ru-RU" sz="2000" dirty="0"/>
              <a:t> </a:t>
            </a:r>
            <a:r>
              <a:rPr lang="ru-RU" sz="2000" dirty="0" err="1"/>
              <a:t>корисно</a:t>
            </a:r>
            <a:r>
              <a:rPr lang="ru-RU" sz="2000" dirty="0"/>
              <a:t> </a:t>
            </a:r>
            <a:r>
              <a:rPr lang="ru-RU" sz="2000" dirty="0" err="1"/>
              <a:t>показати</a:t>
            </a:r>
            <a:r>
              <a:rPr lang="ru-RU" sz="2000" dirty="0"/>
              <a:t> </a:t>
            </a:r>
            <a:r>
              <a:rPr lang="ru-RU" sz="2000" dirty="0" err="1"/>
              <a:t>дітям</a:t>
            </a:r>
            <a:r>
              <a:rPr lang="ru-RU" sz="2000" dirty="0"/>
              <a:t> </a:t>
            </a:r>
            <a:r>
              <a:rPr lang="ru-RU" sz="2000" dirty="0" err="1"/>
              <a:t>приклади</a:t>
            </a:r>
            <a:r>
              <a:rPr lang="ru-RU" sz="2000" dirty="0"/>
              <a:t> </a:t>
            </a:r>
            <a:r>
              <a:rPr lang="ru-RU" sz="2000" dirty="0" err="1"/>
              <a:t>дружби</a:t>
            </a:r>
            <a:r>
              <a:rPr lang="ru-RU" sz="2000" dirty="0"/>
              <a:t>, </a:t>
            </a:r>
            <a:r>
              <a:rPr lang="ru-RU" sz="2000" dirty="0" err="1"/>
              <a:t>доброти</a:t>
            </a:r>
            <a:r>
              <a:rPr lang="ru-RU" sz="2000" dirty="0"/>
              <a:t>, </a:t>
            </a:r>
            <a:r>
              <a:rPr lang="ru-RU" sz="2000" dirty="0" err="1"/>
              <a:t>правдивості</a:t>
            </a:r>
            <a:r>
              <a:rPr lang="ru-RU" sz="2000" dirty="0"/>
              <a:t>, </a:t>
            </a:r>
            <a:r>
              <a:rPr lang="ru-RU" sz="2000" dirty="0" err="1"/>
              <a:t>працелюбності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789040"/>
            <a:ext cx="4535354" cy="2903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54" y="3749239"/>
            <a:ext cx="3899926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3000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err="1" smtClean="0"/>
              <a:t>Ефективність</a:t>
            </a:r>
            <a:r>
              <a:rPr lang="ru-RU" sz="2800" dirty="0" smtClean="0"/>
              <a:t> </a:t>
            </a:r>
            <a:r>
              <a:rPr lang="ru-RU" sz="2800" dirty="0" err="1"/>
              <a:t>впливу</a:t>
            </a:r>
            <a:r>
              <a:rPr lang="ru-RU" sz="2800" dirty="0"/>
              <a:t> </a:t>
            </a:r>
            <a:r>
              <a:rPr lang="ru-RU" sz="2800" dirty="0" err="1"/>
              <a:t>вистав</a:t>
            </a:r>
            <a:r>
              <a:rPr lang="ru-RU" sz="2800" dirty="0"/>
              <a:t>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ПАЛЬЧИКОВОГО </a:t>
            </a:r>
            <a:r>
              <a:rPr lang="ru-RU" sz="2800" dirty="0"/>
              <a:t>театру на маленьких </a:t>
            </a:r>
            <a:r>
              <a:rPr lang="ru-RU" sz="2800" dirty="0" err="1"/>
              <a:t>глядачів</a:t>
            </a:r>
            <a:r>
              <a:rPr lang="ru-RU" sz="2800" dirty="0"/>
              <a:t> </a:t>
            </a:r>
            <a:r>
              <a:rPr lang="ru-RU" sz="2800" dirty="0" smtClean="0"/>
              <a:t>	</a:t>
            </a:r>
            <a:r>
              <a:rPr lang="ru-RU" sz="2800" dirty="0" err="1" smtClean="0"/>
              <a:t>залежить</a:t>
            </a:r>
            <a:r>
              <a:rPr lang="ru-RU" sz="2800" dirty="0" smtClean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того, </a:t>
            </a:r>
            <a:r>
              <a:rPr lang="ru-RU" sz="2800" dirty="0" err="1"/>
              <a:t>наскільки</a:t>
            </a:r>
            <a:r>
              <a:rPr lang="ru-RU" sz="2800" dirty="0"/>
              <a:t> </a:t>
            </a:r>
            <a:r>
              <a:rPr lang="ru-RU" sz="2800" dirty="0" err="1"/>
              <a:t>високі</a:t>
            </a:r>
            <a:r>
              <a:rPr lang="ru-RU" sz="2800" dirty="0"/>
              <a:t> </a:t>
            </a:r>
            <a:r>
              <a:rPr lang="ru-RU" sz="2800" dirty="0" err="1"/>
              <a:t>вимоги</a:t>
            </a:r>
            <a:r>
              <a:rPr lang="ru-RU" sz="2800" dirty="0"/>
              <a:t> до </a:t>
            </a:r>
            <a:r>
              <a:rPr lang="ru-RU" sz="2800" dirty="0" err="1"/>
              <a:t>вибору</a:t>
            </a:r>
            <a:r>
              <a:rPr lang="ru-RU" sz="2800" dirty="0"/>
              <a:t> </a:t>
            </a:r>
            <a:r>
              <a:rPr lang="ru-RU" sz="2800" dirty="0" err="1"/>
              <a:t>п'єси</a:t>
            </a:r>
            <a:r>
              <a:rPr lang="ru-RU" sz="2800" dirty="0"/>
              <a:t>, </a:t>
            </a:r>
            <a:r>
              <a:rPr lang="ru-RU" sz="2800" dirty="0" err="1"/>
              <a:t>підготовки</a:t>
            </a:r>
            <a:r>
              <a:rPr lang="ru-RU" sz="2800" dirty="0"/>
              <a:t> та </a:t>
            </a:r>
            <a:r>
              <a:rPr lang="ru-RU" sz="2800" dirty="0" err="1"/>
              <a:t>проведення</a:t>
            </a:r>
            <a:r>
              <a:rPr lang="ru-RU" sz="2800" dirty="0"/>
              <a:t> ПАЛЬЧИКОВОГО ТЕАТРУ.	</a:t>
            </a:r>
            <a:r>
              <a:rPr lang="ru-RU" sz="2800" dirty="0" smtClean="0"/>
              <a:t>		</a:t>
            </a:r>
            <a:r>
              <a:rPr lang="en-US" sz="2800" dirty="0" smtClean="0"/>
              <a:t>		</a:t>
            </a:r>
            <a:r>
              <a:rPr lang="ru-RU" sz="2800" dirty="0" smtClean="0"/>
              <a:t>Ми </a:t>
            </a:r>
            <a:r>
              <a:rPr lang="ru-RU" sz="2800" dirty="0" err="1"/>
              <a:t>намагаємося</a:t>
            </a:r>
            <a:r>
              <a:rPr lang="ru-RU" sz="2800" dirty="0"/>
              <a:t> </a:t>
            </a:r>
            <a:r>
              <a:rPr lang="ru-RU" sz="2800" dirty="0" err="1"/>
              <a:t>проводити</a:t>
            </a:r>
            <a:r>
              <a:rPr lang="ru-RU" sz="2800" dirty="0"/>
              <a:t> </a:t>
            </a:r>
            <a:r>
              <a:rPr lang="ru-RU" sz="2800" dirty="0" err="1"/>
              <a:t>цю</a:t>
            </a:r>
            <a:r>
              <a:rPr lang="ru-RU" sz="2800" dirty="0"/>
              <a:t> роботу </a:t>
            </a:r>
            <a:r>
              <a:rPr lang="ru-RU" sz="2800" dirty="0" err="1"/>
              <a:t>якісно</a:t>
            </a:r>
            <a:r>
              <a:rPr lang="ru-RU" sz="2800" dirty="0"/>
              <a:t>, і </a:t>
            </a:r>
            <a:r>
              <a:rPr lang="ru-RU" sz="2800" dirty="0" err="1"/>
              <a:t>ніколи</a:t>
            </a:r>
            <a:r>
              <a:rPr lang="ru-RU" sz="2800" dirty="0"/>
              <a:t> не </a:t>
            </a:r>
            <a:r>
              <a:rPr lang="ru-RU" sz="2800" dirty="0" err="1"/>
              <a:t>забуваємо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пальчиковий</a:t>
            </a:r>
            <a:r>
              <a:rPr lang="ru-RU" sz="2800" dirty="0"/>
              <a:t>, </a:t>
            </a:r>
            <a:r>
              <a:rPr lang="ru-RU" sz="2800" dirty="0" err="1"/>
              <a:t>ляльковий</a:t>
            </a:r>
            <a:r>
              <a:rPr lang="ru-RU" sz="2800" dirty="0"/>
              <a:t> театр - </a:t>
            </a:r>
            <a:r>
              <a:rPr lang="ru-RU" sz="2800" dirty="0" err="1"/>
              <a:t>це</a:t>
            </a:r>
            <a:r>
              <a:rPr lang="ru-RU" sz="2800" dirty="0"/>
              <a:t> перше </a:t>
            </a:r>
            <a:r>
              <a:rPr lang="ru-RU" sz="2800" dirty="0" err="1"/>
              <a:t>прилучення</a:t>
            </a:r>
            <a:r>
              <a:rPr lang="ru-RU" sz="2800" dirty="0"/>
              <a:t> </a:t>
            </a:r>
            <a:r>
              <a:rPr lang="ru-RU" sz="2800" dirty="0" err="1"/>
              <a:t>дошкільнят</a:t>
            </a:r>
            <a:r>
              <a:rPr lang="ru-RU" sz="2800" dirty="0"/>
              <a:t> до театру.</a:t>
            </a:r>
          </a:p>
        </p:txBody>
      </p:sp>
    </p:spTree>
    <p:extLst>
      <p:ext uri="{BB962C8B-B14F-4D97-AF65-F5344CB8AC3E}">
        <p14:creationId xmlns:p14="http://schemas.microsoft.com/office/powerpoint/2010/main" val="163953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62415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000" dirty="0" err="1"/>
              <a:t>Найважливішим</a:t>
            </a:r>
            <a:r>
              <a:rPr lang="ru-RU" sz="2000" dirty="0"/>
              <a:t> в </a:t>
            </a:r>
            <a:r>
              <a:rPr lang="ru-RU" sz="2000" dirty="0" err="1"/>
              <a:t>дитячому</a:t>
            </a:r>
            <a:r>
              <a:rPr lang="ru-RU" sz="2000" dirty="0"/>
              <a:t> </a:t>
            </a:r>
            <a:r>
              <a:rPr lang="ru-RU" sz="2000" dirty="0" err="1"/>
              <a:t>творчому</a:t>
            </a:r>
            <a:r>
              <a:rPr lang="ru-RU" sz="2000" dirty="0"/>
              <a:t> </a:t>
            </a:r>
            <a:r>
              <a:rPr lang="ru-RU" sz="2000" dirty="0" err="1"/>
              <a:t>театрі</a:t>
            </a:r>
            <a:r>
              <a:rPr lang="ru-RU" sz="2000" dirty="0"/>
              <a:t> є </a:t>
            </a:r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репетицій</a:t>
            </a:r>
            <a:r>
              <a:rPr lang="ru-RU" sz="2000" dirty="0"/>
              <a:t>, </a:t>
            </a:r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творчого</a:t>
            </a:r>
            <a:r>
              <a:rPr lang="ru-RU" sz="2000" dirty="0"/>
              <a:t> </a:t>
            </a:r>
            <a:r>
              <a:rPr lang="ru-RU" sz="2000" dirty="0" err="1"/>
              <a:t>переживання</a:t>
            </a:r>
            <a:r>
              <a:rPr lang="ru-RU" sz="2000" dirty="0"/>
              <a:t> і </a:t>
            </a:r>
            <a:r>
              <a:rPr lang="ru-RU" sz="2000" dirty="0" err="1"/>
              <a:t>втілення</a:t>
            </a:r>
            <a:r>
              <a:rPr lang="ru-RU" sz="2000" dirty="0"/>
              <a:t>, а не </a:t>
            </a:r>
            <a:r>
              <a:rPr lang="ru-RU" sz="2000" dirty="0" err="1"/>
              <a:t>кінцевий</a:t>
            </a:r>
            <a:r>
              <a:rPr lang="ru-RU" sz="2000" dirty="0"/>
              <a:t> результат. 		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</a:t>
            </a:r>
            <a:r>
              <a:rPr lang="ru-RU" sz="2000" dirty="0" err="1"/>
              <a:t>саме</a:t>
            </a:r>
            <a:r>
              <a:rPr lang="ru-RU" sz="2000" dirty="0"/>
              <a:t> в </a:t>
            </a:r>
            <a:r>
              <a:rPr lang="ru-RU" sz="2000" dirty="0" err="1"/>
              <a:t>процесі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над образом </a:t>
            </a:r>
            <a:r>
              <a:rPr lang="ru-RU" sz="2000" dirty="0" err="1"/>
              <a:t>відбувається</a:t>
            </a:r>
            <a:r>
              <a:rPr lang="ru-RU" sz="2000" dirty="0"/>
              <a:t>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особистості</a:t>
            </a:r>
            <a:r>
              <a:rPr lang="ru-RU" sz="2000" dirty="0"/>
              <a:t> </a:t>
            </a:r>
            <a:r>
              <a:rPr lang="ru-RU" sz="2000" dirty="0" err="1"/>
              <a:t>дитини</a:t>
            </a:r>
            <a:r>
              <a:rPr lang="ru-RU" sz="2000" dirty="0"/>
              <a:t>,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здатність</a:t>
            </a:r>
            <a:r>
              <a:rPr lang="ru-RU" sz="2000" dirty="0"/>
              <a:t> до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нових</a:t>
            </a:r>
            <a:r>
              <a:rPr lang="ru-RU" sz="2000" dirty="0"/>
              <a:t> </a:t>
            </a:r>
            <a:r>
              <a:rPr lang="ru-RU" sz="2000" dirty="0" err="1"/>
              <a:t>образів</a:t>
            </a:r>
            <a:r>
              <a:rPr lang="ru-RU" sz="2000" dirty="0"/>
              <a:t>. В </a:t>
            </a:r>
            <a:r>
              <a:rPr lang="ru-RU" sz="2000" dirty="0" err="1"/>
              <a:t>процесі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розвивається</a:t>
            </a:r>
            <a:r>
              <a:rPr lang="ru-RU" sz="2000" dirty="0"/>
              <a:t> </a:t>
            </a:r>
            <a:r>
              <a:rPr lang="ru-RU" sz="2000" dirty="0" err="1"/>
              <a:t>символічне</a:t>
            </a:r>
            <a:r>
              <a:rPr lang="ru-RU" sz="2000" dirty="0"/>
              <a:t> </a:t>
            </a:r>
            <a:r>
              <a:rPr lang="ru-RU" sz="2000" dirty="0" err="1"/>
              <a:t>мислення</a:t>
            </a:r>
            <a:r>
              <a:rPr lang="ru-RU" sz="2000" dirty="0"/>
              <a:t>, </a:t>
            </a:r>
            <a:r>
              <a:rPr lang="ru-RU" sz="2000" dirty="0" err="1"/>
              <a:t>руховий</a:t>
            </a:r>
            <a:r>
              <a:rPr lang="ru-RU" sz="2000" dirty="0"/>
              <a:t>, </a:t>
            </a:r>
            <a:r>
              <a:rPr lang="ru-RU" sz="2000" dirty="0" err="1"/>
              <a:t>емоційний</a:t>
            </a:r>
            <a:r>
              <a:rPr lang="ru-RU" sz="2000" dirty="0"/>
              <a:t> контроль. </a:t>
            </a:r>
            <a:r>
              <a:rPr lang="ru-RU" sz="2000" dirty="0" err="1"/>
              <a:t>Відбувається</a:t>
            </a:r>
            <a:r>
              <a:rPr lang="ru-RU" sz="2000" dirty="0"/>
              <a:t> </a:t>
            </a:r>
            <a:r>
              <a:rPr lang="ru-RU" sz="2000" dirty="0" err="1"/>
              <a:t>засвоєння</a:t>
            </a:r>
            <a:r>
              <a:rPr lang="ru-RU" sz="2000" dirty="0"/>
              <a:t> </a:t>
            </a:r>
            <a:r>
              <a:rPr lang="ru-RU" sz="2000" dirty="0" err="1"/>
              <a:t>соціальних</a:t>
            </a:r>
            <a:r>
              <a:rPr lang="ru-RU" sz="2000" dirty="0"/>
              <a:t> норм </a:t>
            </a:r>
            <a:r>
              <a:rPr lang="ru-RU" sz="2000" dirty="0" err="1"/>
              <a:t>поведінки</a:t>
            </a:r>
            <a:r>
              <a:rPr lang="ru-RU" sz="2000" dirty="0"/>
              <a:t>. 		Таким чином, робота над </a:t>
            </a:r>
            <a:r>
              <a:rPr lang="ru-RU" sz="2000" dirty="0" err="1"/>
              <a:t>етюдами</a:t>
            </a:r>
            <a:r>
              <a:rPr lang="ru-RU" sz="2000" dirty="0"/>
              <a:t> не </a:t>
            </a:r>
            <a:r>
              <a:rPr lang="ru-RU" sz="2000" dirty="0" err="1"/>
              <a:t>менш</a:t>
            </a:r>
            <a:r>
              <a:rPr lang="ru-RU" sz="2000" dirty="0"/>
              <a:t> </a:t>
            </a:r>
            <a:r>
              <a:rPr lang="ru-RU" sz="2000" dirty="0" err="1"/>
              <a:t>важлива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сам спектакль.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96952"/>
            <a:ext cx="451250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626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400" dirty="0"/>
              <a:t>Робота з </a:t>
            </a:r>
            <a:r>
              <a:rPr lang="ru-RU" sz="2400" dirty="0" err="1"/>
              <a:t>розвитку</a:t>
            </a:r>
            <a:r>
              <a:rPr lang="ru-RU" sz="2400" dirty="0"/>
              <a:t> у </a:t>
            </a:r>
            <a:r>
              <a:rPr lang="ru-RU" sz="2400" dirty="0" err="1"/>
              <a:t>дошкільників</a:t>
            </a:r>
            <a:r>
              <a:rPr lang="ru-RU" sz="2400" dirty="0"/>
              <a:t> </a:t>
            </a:r>
            <a:r>
              <a:rPr lang="ru-RU" sz="2400" dirty="0" err="1"/>
              <a:t>творчих</a:t>
            </a:r>
            <a:r>
              <a:rPr lang="ru-RU" sz="2400" dirty="0"/>
              <a:t>  </a:t>
            </a:r>
            <a:r>
              <a:rPr lang="ru-RU" sz="2400" dirty="0" smtClean="0"/>
              <a:t>  </a:t>
            </a:r>
            <a:r>
              <a:rPr lang="ru-RU" sz="2400" dirty="0" err="1" smtClean="0"/>
              <a:t>здібностей</a:t>
            </a:r>
            <a:r>
              <a:rPr lang="ru-RU" sz="2400" dirty="0" smtClean="0"/>
              <a:t> </a:t>
            </a:r>
            <a:r>
              <a:rPr lang="ru-RU" sz="2400" dirty="0"/>
              <a:t>у </a:t>
            </a:r>
            <a:r>
              <a:rPr lang="ru-RU" sz="2400" dirty="0" err="1"/>
              <a:t>процесі</a:t>
            </a:r>
            <a:r>
              <a:rPr lang="ru-RU" sz="2400" dirty="0"/>
              <a:t> </a:t>
            </a:r>
            <a:r>
              <a:rPr lang="ru-RU" sz="2400" dirty="0" err="1"/>
              <a:t>театралізованих</a:t>
            </a:r>
            <a:r>
              <a:rPr lang="ru-RU" sz="2400" dirty="0"/>
              <a:t> </a:t>
            </a:r>
            <a:r>
              <a:rPr lang="ru-RU" sz="2400" dirty="0" err="1"/>
              <a:t>ігор</a:t>
            </a:r>
            <a:r>
              <a:rPr lang="ru-RU" sz="2400" dirty="0"/>
              <a:t> приносить </a:t>
            </a:r>
            <a:r>
              <a:rPr lang="ru-RU" sz="2400" dirty="0" err="1"/>
              <a:t>свої</a:t>
            </a:r>
            <a:r>
              <a:rPr lang="ru-RU" sz="2400" dirty="0"/>
              <a:t> плоди: у </a:t>
            </a:r>
            <a:r>
              <a:rPr lang="ru-RU" sz="2400" dirty="0" err="1"/>
              <a:t>дітей</a:t>
            </a:r>
            <a:r>
              <a:rPr lang="ru-RU" sz="2400" dirty="0"/>
              <a:t> </a:t>
            </a:r>
            <a:r>
              <a:rPr lang="ru-RU" sz="2400" dirty="0" err="1"/>
              <a:t>активізується</a:t>
            </a:r>
            <a:r>
              <a:rPr lang="ru-RU" sz="2400" dirty="0"/>
              <a:t> і </a:t>
            </a:r>
            <a:r>
              <a:rPr lang="ru-RU" sz="2400" dirty="0" err="1"/>
              <a:t>збагачується</a:t>
            </a:r>
            <a:r>
              <a:rPr lang="ru-RU" sz="2400" dirty="0"/>
              <a:t> словник, вони стали </a:t>
            </a:r>
            <a:r>
              <a:rPr lang="ru-RU" sz="2400" dirty="0" err="1"/>
              <a:t>вільнішими</a:t>
            </a:r>
            <a:r>
              <a:rPr lang="ru-RU" sz="2400" dirty="0"/>
              <a:t>, </a:t>
            </a:r>
            <a:r>
              <a:rPr lang="ru-RU" sz="2400" dirty="0" err="1"/>
              <a:t>розкуті</a:t>
            </a:r>
            <a:r>
              <a:rPr lang="ru-RU" sz="2400" dirty="0"/>
              <a:t> в </a:t>
            </a:r>
            <a:r>
              <a:rPr lang="ru-RU" sz="2400" dirty="0" err="1"/>
              <a:t>спілкуванні</a:t>
            </a:r>
            <a:r>
              <a:rPr lang="ru-RU" sz="2400" dirty="0"/>
              <a:t>, а головне, вони </a:t>
            </a:r>
            <a:r>
              <a:rPr lang="ru-RU" sz="2400" dirty="0" err="1"/>
              <a:t>відчувають</a:t>
            </a:r>
            <a:r>
              <a:rPr lang="ru-RU" sz="2400" dirty="0"/>
              <a:t> </a:t>
            </a:r>
            <a:r>
              <a:rPr lang="ru-RU" sz="2400" dirty="0" err="1"/>
              <a:t>емоційний</a:t>
            </a:r>
            <a:r>
              <a:rPr lang="ru-RU" sz="2400" dirty="0"/>
              <a:t> </a:t>
            </a:r>
            <a:r>
              <a:rPr lang="ru-RU" sz="2400" dirty="0" err="1"/>
              <a:t>підйом</a:t>
            </a:r>
            <a:r>
              <a:rPr lang="ru-RU" sz="2400" dirty="0"/>
              <a:t>.					</a:t>
            </a:r>
            <a:r>
              <a:rPr lang="ru-RU" sz="2400" dirty="0" smtClean="0"/>
              <a:t>При </a:t>
            </a:r>
            <a:r>
              <a:rPr lang="ru-RU" sz="2400" dirty="0" err="1"/>
              <a:t>слові</a:t>
            </a:r>
            <a:r>
              <a:rPr lang="ru-RU" sz="2400" dirty="0"/>
              <a:t> «театр»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очі</a:t>
            </a:r>
            <a:r>
              <a:rPr lang="ru-RU" sz="2400" dirty="0"/>
              <a:t> </a:t>
            </a:r>
            <a:r>
              <a:rPr lang="ru-RU" sz="2400" dirty="0" err="1"/>
              <a:t>загоряються</a:t>
            </a:r>
            <a:r>
              <a:rPr lang="ru-RU" sz="2400" dirty="0"/>
              <a:t> </a:t>
            </a:r>
            <a:r>
              <a:rPr lang="ru-RU" sz="2400" dirty="0" err="1"/>
              <a:t>радісними</a:t>
            </a:r>
            <a:r>
              <a:rPr lang="ru-RU" sz="2400" dirty="0"/>
              <a:t> </a:t>
            </a:r>
            <a:r>
              <a:rPr lang="ru-RU" sz="2400" dirty="0" err="1"/>
              <a:t>іскорками</a:t>
            </a:r>
            <a:r>
              <a:rPr lang="ru-RU" sz="2400" dirty="0"/>
              <a:t>, а </a:t>
            </a:r>
            <a:r>
              <a:rPr lang="ru-RU" sz="2400" dirty="0" err="1"/>
              <a:t>обличчя</a:t>
            </a:r>
            <a:r>
              <a:rPr lang="ru-RU" sz="2400" dirty="0"/>
              <a:t> </a:t>
            </a:r>
            <a:r>
              <a:rPr lang="ru-RU" sz="2400" dirty="0" err="1"/>
              <a:t>світяться</a:t>
            </a:r>
            <a:r>
              <a:rPr lang="ru-RU" sz="2400" dirty="0"/>
              <a:t> </a:t>
            </a:r>
            <a:r>
              <a:rPr lang="ru-RU" sz="2400" dirty="0" err="1"/>
              <a:t>посмішкою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501008"/>
            <a:ext cx="4752528" cy="3113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59" y="3905055"/>
            <a:ext cx="3931929" cy="221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75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Театр у </a:t>
            </a:r>
            <a:r>
              <a:rPr lang="ru-RU" dirty="0" err="1"/>
              <a:t>дитячому</a:t>
            </a:r>
            <a:r>
              <a:rPr lang="ru-RU" dirty="0"/>
              <a:t> садку </a:t>
            </a:r>
            <a:r>
              <a:rPr lang="ru-RU" dirty="0" err="1"/>
              <a:t>навчить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err="1" smtClean="0"/>
              <a:t>дитину</a:t>
            </a:r>
            <a:r>
              <a:rPr lang="ru-RU" dirty="0" smtClean="0"/>
              <a:t>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прекрасне</a:t>
            </a:r>
            <a:r>
              <a:rPr lang="ru-RU" dirty="0"/>
              <a:t> в </a:t>
            </a:r>
            <a:r>
              <a:rPr lang="ru-RU" dirty="0" err="1"/>
              <a:t>житті</a:t>
            </a:r>
            <a:r>
              <a:rPr lang="ru-RU" dirty="0"/>
              <a:t> і в людях; зародить </a:t>
            </a:r>
            <a:r>
              <a:rPr lang="ru-RU" dirty="0" err="1"/>
              <a:t>прагнення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, самому нести в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прекрасне</a:t>
            </a:r>
            <a:r>
              <a:rPr lang="ru-RU" dirty="0"/>
              <a:t> і добре.</a:t>
            </a:r>
            <a:br>
              <a:rPr lang="ru-RU" dirty="0"/>
            </a:br>
            <a:r>
              <a:rPr lang="ru-RU" u="sng" dirty="0">
                <a:hlinkClick r:id="rId2"/>
              </a:rPr>
              <a:t/>
            </a:r>
            <a:br>
              <a:rPr lang="ru-RU" u="sng" dirty="0">
                <a:hlinkClick r:id="rId2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852936"/>
            <a:ext cx="4968552" cy="3726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531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b="1" i="1" dirty="0" smtClean="0">
                <a:solidFill>
                  <a:schemeClr val="accent3">
                    <a:lumMod val="75000"/>
                  </a:schemeClr>
                </a:solidFill>
              </a:rPr>
              <a:t>ДЯКУЮ ЗА УВАГУ!!!</a:t>
            </a:r>
            <a:endParaRPr lang="ru-RU" sz="4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5" r="-1428"/>
          <a:stretch/>
        </p:blipFill>
        <p:spPr>
          <a:xfrm>
            <a:off x="719572" y="1506724"/>
            <a:ext cx="7704856" cy="4154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6747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b="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Театралізована</a:t>
            </a:r>
            <a:r>
              <a:rPr lang="ru-RU" b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b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</a:t>
            </a:r>
            <a:r>
              <a:rPr lang="uk-UA" b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янського</a:t>
            </a:r>
            <a:r>
              <a:rPr lang="ru-RU" b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ДНЗ</a:t>
            </a:r>
            <a:br>
              <a:rPr lang="ru-RU" b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(ПАЛЬЧИКОВИЙ ТЕАТР,  КОЛЕКТИВНА РОБОТА)</a:t>
            </a:r>
            <a:endParaRPr lang="ru-RU" sz="2400" b="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9"/>
          <a:stretch/>
        </p:blipFill>
        <p:spPr>
          <a:xfrm>
            <a:off x="1475656" y="2564904"/>
            <a:ext cx="6012160" cy="3789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789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1490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ru-RU" b="1" dirty="0" err="1" smtClean="0"/>
              <a:t>Театралізована</a:t>
            </a:r>
            <a:r>
              <a:rPr lang="ru-RU" b="1" dirty="0" smtClean="0"/>
              <a:t> </a:t>
            </a:r>
            <a:r>
              <a:rPr lang="ru-RU" b="1" dirty="0" err="1"/>
              <a:t>діяльність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найпоширеніший</a:t>
            </a:r>
            <a:r>
              <a:rPr lang="ru-RU" dirty="0"/>
              <a:t> вид </a:t>
            </a:r>
            <a:endParaRPr lang="en-US" dirty="0" smtClean="0"/>
          </a:p>
          <a:p>
            <a:pPr marL="0" indent="0">
              <a:buNone/>
            </a:pPr>
            <a:r>
              <a:rPr lang="ru-RU" dirty="0" err="1" smtClean="0"/>
              <a:t>дитячої</a:t>
            </a:r>
            <a:r>
              <a:rPr lang="ru-RU" dirty="0" smtClean="0"/>
              <a:t> </a:t>
            </a:r>
            <a:r>
              <a:rPr lang="ru-RU" dirty="0" err="1"/>
              <a:t>творчості</a:t>
            </a:r>
            <a:r>
              <a:rPr lang="ru-RU" dirty="0"/>
              <a:t>.</a:t>
            </a:r>
            <a:r>
              <a:rPr lang="en-US" dirty="0"/>
              <a:t>							</a:t>
            </a:r>
            <a:r>
              <a:rPr lang="ru-RU" dirty="0" smtClean="0"/>
              <a:t>Вона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літературний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казка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дошкільного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моральну</a:t>
            </a:r>
            <a:r>
              <a:rPr lang="ru-RU" dirty="0"/>
              <a:t> </a:t>
            </a:r>
            <a:r>
              <a:rPr lang="ru-RU" dirty="0" err="1"/>
              <a:t>спрямованість</a:t>
            </a:r>
            <a:r>
              <a:rPr lang="ru-RU" dirty="0"/>
              <a:t> (дружба, доброта, </a:t>
            </a:r>
            <a:r>
              <a:rPr lang="ru-RU" dirty="0" err="1"/>
              <a:t>чесність</a:t>
            </a:r>
            <a:r>
              <a:rPr lang="ru-RU" dirty="0"/>
              <a:t>, </a:t>
            </a:r>
            <a:r>
              <a:rPr lang="ru-RU" dirty="0" err="1"/>
              <a:t>сміливість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). </a:t>
            </a:r>
            <a:r>
              <a:rPr lang="en-US" dirty="0"/>
              <a:t>					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/>
              <a:t>казці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пізнає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розумом</a:t>
            </a:r>
            <a:r>
              <a:rPr lang="ru-RU" dirty="0"/>
              <a:t>, але й </a:t>
            </a:r>
            <a:r>
              <a:rPr lang="ru-RU" dirty="0" err="1"/>
              <a:t>серцем</a:t>
            </a:r>
            <a:r>
              <a:rPr lang="ru-RU" dirty="0"/>
              <a:t>. І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пізнає</a:t>
            </a:r>
            <a:r>
              <a:rPr lang="ru-RU" dirty="0"/>
              <a:t>, але й </a:t>
            </a:r>
            <a:r>
              <a:rPr lang="ru-RU" dirty="0" err="1"/>
              <a:t>виражає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добра і зла.</a:t>
            </a:r>
            <a:r>
              <a:rPr lang="en-US" dirty="0"/>
              <a:t>	</a:t>
            </a:r>
            <a:r>
              <a:rPr lang="ru-RU" dirty="0" err="1"/>
              <a:t>Улюблені</a:t>
            </a:r>
            <a:r>
              <a:rPr lang="ru-RU" dirty="0"/>
              <a:t> </a:t>
            </a:r>
            <a:r>
              <a:rPr lang="ru-RU" dirty="0" err="1"/>
              <a:t>герої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зразками</a:t>
            </a:r>
            <a:r>
              <a:rPr lang="ru-RU" dirty="0"/>
              <a:t> для </a:t>
            </a:r>
            <a:r>
              <a:rPr lang="ru-RU" dirty="0" err="1"/>
              <a:t>наслідування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до </a:t>
            </a:r>
            <a:r>
              <a:rPr lang="ru-RU" dirty="0" err="1"/>
              <a:t>наслідування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педагогам через </a:t>
            </a:r>
            <a:r>
              <a:rPr lang="ru-RU" dirty="0" err="1"/>
              <a:t>театралізовану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позитивний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дітей</a:t>
            </a:r>
            <a:r>
              <a:rPr lang="ru-RU" dirty="0"/>
              <a:t>.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907704" y="3802931"/>
            <a:ext cx="4745500" cy="3055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072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4752528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	</a:t>
            </a:r>
            <a:r>
              <a:rPr lang="ru-RU" sz="2400" dirty="0" err="1"/>
              <a:t>Розуміючи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 smtClean="0"/>
              <a:t>театралізованих</a:t>
            </a:r>
            <a:r>
              <a:rPr lang="ru-RU" sz="2400" dirty="0" smtClean="0"/>
              <a:t> </a:t>
            </a:r>
            <a:r>
              <a:rPr lang="ru-RU" sz="2400" dirty="0" err="1"/>
              <a:t>ігор</a:t>
            </a:r>
            <a:r>
              <a:rPr lang="ru-RU" sz="2400" dirty="0"/>
              <a:t> </a:t>
            </a:r>
            <a:endParaRPr lang="en-US" sz="2400" dirty="0" smtClean="0"/>
          </a:p>
          <a:p>
            <a:pPr marL="0" indent="0" algn="just">
              <a:buNone/>
            </a:pPr>
            <a:r>
              <a:rPr lang="ru-RU" sz="2400" dirty="0" smtClean="0"/>
              <a:t>в </a:t>
            </a:r>
            <a:r>
              <a:rPr lang="ru-RU" sz="2400" dirty="0" err="1"/>
              <a:t>вихованні</a:t>
            </a:r>
            <a:r>
              <a:rPr lang="ru-RU" sz="2400" dirty="0"/>
              <a:t> та </a:t>
            </a:r>
            <a:r>
              <a:rPr lang="ru-RU" sz="2400" dirty="0" err="1"/>
              <a:t>навчанні</a:t>
            </a:r>
            <a:r>
              <a:rPr lang="ru-RU" sz="2400" dirty="0"/>
              <a:t>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 </a:t>
            </a:r>
            <a:r>
              <a:rPr lang="ru-RU" sz="2400" dirty="0" err="1"/>
              <a:t>дошкільного</a:t>
            </a:r>
            <a:r>
              <a:rPr lang="ru-RU" sz="2400" dirty="0"/>
              <a:t> </a:t>
            </a:r>
            <a:r>
              <a:rPr lang="ru-RU" sz="2400" dirty="0" err="1"/>
              <a:t>віку</a:t>
            </a:r>
            <a:r>
              <a:rPr lang="ru-RU" sz="2400" dirty="0"/>
              <a:t>,  </a:t>
            </a:r>
            <a:r>
              <a:rPr lang="ru-RU" sz="2400" dirty="0" smtClean="0"/>
              <a:t>ми  </a:t>
            </a:r>
            <a:r>
              <a:rPr lang="ru-RU" sz="2400" dirty="0" err="1"/>
              <a:t>використовуємо</a:t>
            </a:r>
            <a:r>
              <a:rPr lang="ru-RU" sz="2400" dirty="0"/>
              <a:t> у </a:t>
            </a:r>
            <a:r>
              <a:rPr lang="ru-RU" sz="2400" dirty="0" err="1"/>
              <a:t>своїй</a:t>
            </a:r>
            <a:r>
              <a:rPr lang="ru-RU" sz="2400" dirty="0"/>
              <a:t> </a:t>
            </a:r>
            <a:r>
              <a:rPr lang="ru-RU" sz="2400" dirty="0" err="1" smtClean="0"/>
              <a:t>роботі</a:t>
            </a:r>
            <a:r>
              <a:rPr lang="en-US" sz="2400" dirty="0"/>
              <a:t>.</a:t>
            </a:r>
            <a:r>
              <a:rPr lang="ru-RU" sz="2400" dirty="0" smtClean="0"/>
              <a:t> </a:t>
            </a:r>
            <a:r>
              <a:rPr lang="en-US" sz="2400" dirty="0" smtClean="0"/>
              <a:t>			</a:t>
            </a:r>
            <a:r>
              <a:rPr lang="uk-UA" sz="2400" dirty="0"/>
              <a:t>	</a:t>
            </a:r>
            <a:r>
              <a:rPr lang="uk-UA" sz="2400" dirty="0" smtClean="0"/>
              <a:t> 	</a:t>
            </a:r>
            <a:r>
              <a:rPr lang="ru-RU" sz="2400" b="1" dirty="0" smtClean="0"/>
              <a:t>Мета: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/>
              <a:t>ми </a:t>
            </a:r>
            <a:r>
              <a:rPr lang="ru-RU" sz="2400" dirty="0" err="1"/>
              <a:t>ставимо</a:t>
            </a:r>
            <a:r>
              <a:rPr lang="ru-RU" sz="2400" dirty="0"/>
              <a:t> перед собою, </a:t>
            </a:r>
            <a:r>
              <a:rPr lang="ru-RU" sz="2400" dirty="0" err="1"/>
              <a:t>полягають</a:t>
            </a:r>
            <a:r>
              <a:rPr lang="ru-RU" sz="2400" dirty="0"/>
              <a:t> в тому,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створити</a:t>
            </a:r>
            <a:r>
              <a:rPr lang="ru-RU" sz="2400" dirty="0"/>
              <a:t> </a:t>
            </a:r>
            <a:r>
              <a:rPr lang="ru-RU" sz="2400" dirty="0" err="1"/>
              <a:t>умови</a:t>
            </a:r>
            <a:r>
              <a:rPr lang="ru-RU" sz="2400" dirty="0"/>
              <a:t> для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творчої</a:t>
            </a:r>
            <a:r>
              <a:rPr lang="ru-RU" sz="2400" dirty="0"/>
              <a:t> </a:t>
            </a:r>
            <a:r>
              <a:rPr lang="ru-RU" sz="2400" dirty="0" err="1"/>
              <a:t>активності</a:t>
            </a:r>
            <a:r>
              <a:rPr lang="ru-RU" sz="2400" dirty="0"/>
              <a:t>; </a:t>
            </a:r>
            <a:r>
              <a:rPr lang="ru-RU" sz="2400" dirty="0" err="1"/>
              <a:t>долучити</a:t>
            </a:r>
            <a:r>
              <a:rPr lang="ru-RU" sz="2400" dirty="0"/>
              <a:t> до </a:t>
            </a:r>
            <a:r>
              <a:rPr lang="ru-RU" sz="2400" dirty="0" err="1"/>
              <a:t>театральній</a:t>
            </a:r>
            <a:r>
              <a:rPr lang="ru-RU" sz="2400" dirty="0"/>
              <a:t> </a:t>
            </a:r>
            <a:r>
              <a:rPr lang="ru-RU" sz="2400" dirty="0" err="1"/>
              <a:t>культурі</a:t>
            </a:r>
            <a:r>
              <a:rPr lang="ru-RU" sz="2400" dirty="0"/>
              <a:t>; </a:t>
            </a:r>
            <a:r>
              <a:rPr lang="ru-RU" sz="2400" dirty="0" err="1"/>
              <a:t>забезпечити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взаємозв'язок</a:t>
            </a:r>
            <a:r>
              <a:rPr lang="ru-RU" sz="2400" dirty="0"/>
              <a:t> з </a:t>
            </a:r>
            <a:r>
              <a:rPr lang="ru-RU" sz="2400" dirty="0" err="1"/>
              <a:t>іншими</a:t>
            </a:r>
            <a:r>
              <a:rPr lang="ru-RU" sz="2400" dirty="0"/>
              <a:t> видами </a:t>
            </a:r>
            <a:r>
              <a:rPr lang="ru-RU" sz="2400" dirty="0" err="1"/>
              <a:t>діяльності</a:t>
            </a:r>
            <a:r>
              <a:rPr lang="ru-RU" sz="2400" dirty="0"/>
              <a:t> в </a:t>
            </a:r>
            <a:r>
              <a:rPr lang="ru-RU" sz="2400" dirty="0" err="1"/>
              <a:t>єдиному</a:t>
            </a:r>
            <a:r>
              <a:rPr lang="ru-RU" sz="2400" dirty="0"/>
              <a:t> </a:t>
            </a:r>
            <a:r>
              <a:rPr lang="ru-RU" sz="2400" dirty="0" err="1"/>
              <a:t>педагогічному</a:t>
            </a:r>
            <a:r>
              <a:rPr lang="ru-RU" sz="2400" dirty="0"/>
              <a:t> </a:t>
            </a:r>
            <a:r>
              <a:rPr lang="ru-RU" sz="2400" dirty="0" err="1" smtClean="0"/>
              <a:t>процесі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96952"/>
            <a:ext cx="4873377" cy="3657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96260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n-US" sz="2000" dirty="0" smtClean="0"/>
              <a:t>	</a:t>
            </a:r>
            <a:r>
              <a:rPr lang="ru-RU" sz="2000" dirty="0" smtClean="0"/>
              <a:t>В </a:t>
            </a:r>
            <a:r>
              <a:rPr lang="ru-RU" sz="2000" dirty="0" err="1"/>
              <a:t>дошкільому</a:t>
            </a:r>
            <a:r>
              <a:rPr lang="ru-RU" sz="2000" dirty="0"/>
              <a:t> </a:t>
            </a:r>
            <a:r>
              <a:rPr lang="ru-RU" sz="2000" dirty="0" err="1"/>
              <a:t>віці</a:t>
            </a:r>
            <a:r>
              <a:rPr lang="ru-RU" sz="2000" dirty="0"/>
              <a:t>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простий</a:t>
            </a:r>
            <a:r>
              <a:rPr lang="ru-RU" sz="2000" dirty="0"/>
              <a:t> і </a:t>
            </a:r>
            <a:r>
              <a:rPr lang="ru-RU" sz="2000" dirty="0" err="1"/>
              <a:t>самий</a:t>
            </a:r>
            <a:r>
              <a:rPr lang="ru-RU" sz="2000" dirty="0"/>
              <a:t> </a:t>
            </a:r>
            <a:r>
              <a:rPr lang="ru-RU" sz="2000" dirty="0" err="1"/>
              <a:t>цікавий</a:t>
            </a:r>
            <a:r>
              <a:rPr lang="ru-RU" sz="2000" dirty="0"/>
              <a:t> </a:t>
            </a:r>
            <a:endParaRPr lang="en-US" sz="2000" dirty="0" smtClean="0"/>
          </a:p>
          <a:p>
            <a:pPr marL="457200" lvl="1" indent="0" algn="just">
              <a:buNone/>
            </a:pPr>
            <a:r>
              <a:rPr lang="ru-RU" sz="2000" dirty="0" smtClean="0"/>
              <a:t>вид </a:t>
            </a:r>
            <a:r>
              <a:rPr lang="ru-RU" sz="2000" dirty="0"/>
              <a:t>театру - </a:t>
            </a:r>
            <a:r>
              <a:rPr lang="ru-RU" sz="2000" dirty="0" err="1"/>
              <a:t>пальчиковий</a:t>
            </a:r>
            <a:r>
              <a:rPr lang="ru-RU" sz="2000" dirty="0"/>
              <a:t>. </a:t>
            </a:r>
            <a:r>
              <a:rPr lang="en-US" sz="2000" dirty="0" smtClean="0"/>
              <a:t>						</a:t>
            </a:r>
            <a:r>
              <a:rPr lang="ru-RU" sz="2000" dirty="0" err="1" smtClean="0"/>
              <a:t>Гра</a:t>
            </a:r>
            <a:r>
              <a:rPr lang="ru-RU" sz="2000" dirty="0" smtClean="0"/>
              <a:t> </a:t>
            </a:r>
            <a:r>
              <a:rPr lang="ru-RU" sz="2000" dirty="0"/>
              <a:t>з пальчиками - перший </a:t>
            </a:r>
            <a:r>
              <a:rPr lang="ru-RU" sz="2000" dirty="0" err="1"/>
              <a:t>крок</a:t>
            </a:r>
            <a:r>
              <a:rPr lang="ru-RU" sz="2000" dirty="0"/>
              <a:t>, </a:t>
            </a:r>
            <a:r>
              <a:rPr lang="ru-RU" sz="2000" dirty="0" err="1"/>
              <a:t>знайомство</a:t>
            </a:r>
            <a:r>
              <a:rPr lang="ru-RU" sz="2000" dirty="0"/>
              <a:t> з </a:t>
            </a:r>
            <a:r>
              <a:rPr lang="ru-RU" sz="2000" dirty="0" err="1"/>
              <a:t>першою</a:t>
            </a:r>
            <a:r>
              <a:rPr lang="ru-RU" sz="2000" dirty="0"/>
              <a:t> </a:t>
            </a:r>
            <a:endParaRPr lang="en-US" sz="2000" dirty="0" smtClean="0"/>
          </a:p>
          <a:p>
            <a:pPr marL="457200" lvl="1" indent="0" algn="just">
              <a:buNone/>
            </a:pPr>
            <a:r>
              <a:rPr lang="ru-RU" sz="2000" dirty="0" err="1" smtClean="0"/>
              <a:t>грою</a:t>
            </a:r>
            <a:r>
              <a:rPr lang="ru-RU" sz="2000" dirty="0" smtClean="0"/>
              <a:t> </a:t>
            </a:r>
            <a:r>
              <a:rPr lang="ru-RU" sz="2000" dirty="0" err="1"/>
              <a:t>умовністю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театр без </a:t>
            </a:r>
            <a:r>
              <a:rPr lang="ru-RU" sz="2000" dirty="0" err="1"/>
              <a:t>атрибутів</a:t>
            </a:r>
            <a:r>
              <a:rPr lang="ru-RU" sz="2000" dirty="0"/>
              <a:t>, але з самим </a:t>
            </a:r>
            <a:r>
              <a:rPr lang="ru-RU" sz="2000" dirty="0" err="1"/>
              <a:t>головним</a:t>
            </a:r>
            <a:r>
              <a:rPr lang="ru-RU" sz="2000" dirty="0"/>
              <a:t> </a:t>
            </a:r>
            <a:r>
              <a:rPr lang="ru-RU" sz="2000" dirty="0" err="1"/>
              <a:t>героєм</a:t>
            </a:r>
            <a:r>
              <a:rPr lang="ru-RU" sz="2000" dirty="0"/>
              <a:t> і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життям</a:t>
            </a:r>
            <a:r>
              <a:rPr lang="ru-RU" sz="2000" dirty="0"/>
              <a:t>.						</a:t>
            </a:r>
            <a:r>
              <a:rPr lang="ru-RU" sz="2000" dirty="0" err="1" smtClean="0"/>
              <a:t>Паралельно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err="1"/>
              <a:t>цим</a:t>
            </a:r>
            <a:r>
              <a:rPr lang="ru-RU" sz="2000" dirty="0"/>
              <a:t> </a:t>
            </a:r>
            <a:r>
              <a:rPr lang="ru-RU" sz="2000" dirty="0" err="1"/>
              <a:t>успішно</a:t>
            </a:r>
            <a:r>
              <a:rPr lang="ru-RU" sz="2000" dirty="0"/>
              <a:t> </a:t>
            </a:r>
            <a:r>
              <a:rPr lang="ru-RU" sz="2000" dirty="0" err="1"/>
              <a:t>драматизує</a:t>
            </a:r>
            <a:r>
              <a:rPr lang="ru-RU" sz="2000" dirty="0"/>
              <a:t> </a:t>
            </a:r>
            <a:r>
              <a:rPr lang="ru-RU" sz="2000" dirty="0" err="1"/>
              <a:t>знайомі</a:t>
            </a:r>
            <a:r>
              <a:rPr lang="ru-RU" sz="2000" dirty="0"/>
              <a:t> </a:t>
            </a:r>
            <a:r>
              <a:rPr lang="ru-RU" sz="2000" dirty="0" err="1"/>
              <a:t>вірші</a:t>
            </a:r>
            <a:r>
              <a:rPr lang="ru-RU" sz="2000" dirty="0"/>
              <a:t> і </a:t>
            </a:r>
            <a:r>
              <a:rPr lang="ru-RU" sz="2000" dirty="0" err="1"/>
              <a:t>потішки</a:t>
            </a:r>
            <a:r>
              <a:rPr lang="ru-RU" sz="2000" dirty="0"/>
              <a:t>. </a:t>
            </a:r>
            <a:r>
              <a:rPr lang="ru-RU" sz="2000" dirty="0" err="1"/>
              <a:t>Займаючись</a:t>
            </a:r>
            <a:r>
              <a:rPr lang="ru-RU" sz="2000" dirty="0"/>
              <a:t> з </a:t>
            </a:r>
            <a:r>
              <a:rPr lang="ru-RU" sz="2000" dirty="0" err="1"/>
              <a:t>дітьми</a:t>
            </a:r>
            <a:r>
              <a:rPr lang="ru-RU" sz="2000" dirty="0"/>
              <a:t>, ми </a:t>
            </a:r>
            <a:r>
              <a:rPr lang="ru-RU" sz="2000" dirty="0" err="1"/>
              <a:t>прагнемо</a:t>
            </a:r>
            <a:r>
              <a:rPr lang="ru-RU" sz="2000" dirty="0"/>
              <a:t> </a:t>
            </a:r>
            <a:r>
              <a:rPr lang="ru-RU" sz="2000" dirty="0" err="1"/>
              <a:t>допомогти</a:t>
            </a:r>
            <a:r>
              <a:rPr lang="ru-RU" sz="2000" dirty="0"/>
              <a:t> </a:t>
            </a:r>
            <a:r>
              <a:rPr lang="ru-RU" sz="2000" dirty="0" err="1"/>
              <a:t>їм</a:t>
            </a:r>
            <a:r>
              <a:rPr lang="ru-RU" sz="2000" dirty="0"/>
              <a:t> </a:t>
            </a:r>
            <a:r>
              <a:rPr lang="ru-RU" sz="2000" dirty="0" err="1"/>
              <a:t>самостійно</a:t>
            </a:r>
            <a:r>
              <a:rPr lang="ru-RU" sz="2000" dirty="0"/>
              <a:t> </a:t>
            </a:r>
            <a:r>
              <a:rPr lang="ru-RU" sz="2000" dirty="0" err="1"/>
              <a:t>знайти</a:t>
            </a:r>
            <a:r>
              <a:rPr lang="ru-RU" sz="2000" dirty="0"/>
              <a:t> </a:t>
            </a:r>
            <a:r>
              <a:rPr lang="ru-RU" sz="2000" dirty="0" err="1"/>
              <a:t>виразні</a:t>
            </a:r>
            <a:r>
              <a:rPr lang="ru-RU" sz="2000" dirty="0"/>
              <a:t> </a:t>
            </a:r>
            <a:r>
              <a:rPr lang="ru-RU" sz="2000" dirty="0" err="1"/>
              <a:t>особливості</a:t>
            </a:r>
            <a:r>
              <a:rPr lang="ru-RU" sz="2000" dirty="0"/>
              <a:t> для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героїв</a:t>
            </a:r>
            <a:r>
              <a:rPr lang="ru-RU" sz="2000" dirty="0"/>
              <a:t>, </a:t>
            </a:r>
            <a:r>
              <a:rPr lang="ru-RU" sz="2000" dirty="0" err="1"/>
              <a:t>використовуючи</a:t>
            </a:r>
            <a:r>
              <a:rPr lang="ru-RU" sz="2000" dirty="0"/>
              <a:t> </a:t>
            </a:r>
            <a:r>
              <a:rPr lang="ru-RU" sz="2000" dirty="0" err="1"/>
              <a:t>міміку</a:t>
            </a:r>
            <a:r>
              <a:rPr lang="ru-RU" sz="2000" dirty="0"/>
              <a:t>, </a:t>
            </a:r>
            <a:r>
              <a:rPr lang="ru-RU" sz="2000" dirty="0" err="1"/>
              <a:t>ігрові</a:t>
            </a:r>
            <a:r>
              <a:rPr lang="ru-RU" sz="2000" dirty="0"/>
              <a:t> </a:t>
            </a:r>
            <a:r>
              <a:rPr lang="ru-RU" sz="2000" dirty="0" err="1"/>
              <a:t>імпровізації</a:t>
            </a:r>
            <a:r>
              <a:rPr lang="ru-RU" sz="20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193405"/>
            <a:ext cx="5220072" cy="3679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527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Ми</a:t>
            </a:r>
            <a:r>
              <a:rPr lang="ru-RU" dirty="0"/>
              <a:t> плану</a:t>
            </a:r>
            <a:r>
              <a:rPr lang="uk-UA" dirty="0" err="1"/>
              <a:t>ємо</a:t>
            </a:r>
            <a:r>
              <a:rPr lang="ru-RU" dirty="0"/>
              <a:t> </a:t>
            </a:r>
            <a:r>
              <a:rPr lang="ru-RU" dirty="0" err="1"/>
              <a:t>цікаву</a:t>
            </a:r>
            <a:r>
              <a:rPr lang="ru-RU" dirty="0"/>
              <a:t>, </a:t>
            </a:r>
            <a:r>
              <a:rPr lang="ru-RU" dirty="0" err="1"/>
              <a:t>насичену</a:t>
            </a:r>
            <a:r>
              <a:rPr lang="ru-RU" dirty="0"/>
              <a:t>, а головне </a:t>
            </a:r>
            <a:r>
              <a:rPr lang="ru-RU" dirty="0" err="1"/>
              <a:t>результативну</a:t>
            </a:r>
            <a:r>
              <a:rPr lang="ru-RU" dirty="0"/>
              <a:t> роботу по </a:t>
            </a:r>
            <a:r>
              <a:rPr lang="ru-RU" dirty="0" err="1"/>
              <a:t>впровадженні</a:t>
            </a:r>
            <a:r>
              <a:rPr lang="ru-RU" dirty="0"/>
              <a:t> </a:t>
            </a:r>
            <a:r>
              <a:rPr lang="ru-RU" dirty="0" err="1"/>
              <a:t>театрелізованої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.	</a:t>
            </a:r>
            <a:r>
              <a:rPr lang="ru-RU" dirty="0" err="1"/>
              <a:t>Ця</a:t>
            </a:r>
            <a:r>
              <a:rPr lang="ru-RU" dirty="0"/>
              <a:t> форма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цікава</a:t>
            </a:r>
            <a:r>
              <a:rPr lang="ru-RU" dirty="0"/>
              <a:t> і </a:t>
            </a:r>
            <a:r>
              <a:rPr lang="ru-RU" dirty="0" err="1"/>
              <a:t>корисна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покази</a:t>
            </a:r>
            <a:r>
              <a:rPr lang="ru-RU" dirty="0"/>
              <a:t> </a:t>
            </a:r>
            <a:r>
              <a:rPr lang="ru-RU" dirty="0" err="1"/>
              <a:t>глибше</a:t>
            </a:r>
            <a:r>
              <a:rPr lang="ru-RU" dirty="0"/>
              <a:t> </a:t>
            </a:r>
            <a:r>
              <a:rPr lang="ru-RU" dirty="0" err="1"/>
              <a:t>розвивають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художні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, </a:t>
            </a:r>
            <a:r>
              <a:rPr lang="ru-RU" dirty="0" err="1"/>
              <a:t>вчать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 і </a:t>
            </a:r>
            <a:r>
              <a:rPr lang="ru-RU" dirty="0" err="1"/>
              <a:t>переживати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літературних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(</a:t>
            </a:r>
            <a:r>
              <a:rPr lang="ru-RU" dirty="0" err="1"/>
              <a:t>підготували</a:t>
            </a:r>
            <a:r>
              <a:rPr lang="ru-RU" dirty="0"/>
              <a:t> і показали з </a:t>
            </a:r>
            <a:r>
              <a:rPr lang="ru-RU" dirty="0" err="1"/>
              <a:t>дітьми</a:t>
            </a:r>
            <a:r>
              <a:rPr lang="ru-RU" dirty="0"/>
              <a:t> </a:t>
            </a:r>
            <a:r>
              <a:rPr lang="ru-RU" dirty="0" err="1"/>
              <a:t>молодшої</a:t>
            </a:r>
            <a:r>
              <a:rPr lang="ru-RU" dirty="0"/>
              <a:t> та </a:t>
            </a:r>
            <a:r>
              <a:rPr lang="ru-RU" dirty="0" err="1"/>
              <a:t>старшої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 </a:t>
            </a:r>
            <a:r>
              <a:rPr lang="ru-RU" dirty="0" err="1"/>
              <a:t>казки</a:t>
            </a:r>
            <a:r>
              <a:rPr lang="ru-RU" dirty="0"/>
              <a:t> «курочка ряба», «</a:t>
            </a:r>
            <a:r>
              <a:rPr lang="ru-RU" dirty="0" err="1"/>
              <a:t>ріпка</a:t>
            </a:r>
            <a:r>
              <a:rPr lang="ru-RU" dirty="0"/>
              <a:t>»).</a:t>
            </a:r>
          </a:p>
        </p:txBody>
      </p:sp>
    </p:spTree>
    <p:extLst>
      <p:ext uri="{BB962C8B-B14F-4D97-AF65-F5344CB8AC3E}">
        <p14:creationId xmlns:p14="http://schemas.microsoft.com/office/powerpoint/2010/main" val="299817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72149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uk-UA" sz="6700" b="1" i="1" dirty="0">
                <a:solidFill>
                  <a:schemeClr val="accent3">
                    <a:lumMod val="50000"/>
                  </a:schemeClr>
                </a:solidFill>
              </a:rPr>
              <a:t>КУРОЧКА РЯБА</a:t>
            </a:r>
            <a:endParaRPr lang="ru-RU" sz="67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4400" dirty="0" smtClean="0"/>
              <a:t>	Жили-</a:t>
            </a:r>
            <a:r>
              <a:rPr lang="ru-RU" sz="4400" dirty="0" err="1" smtClean="0"/>
              <a:t>були</a:t>
            </a:r>
            <a:r>
              <a:rPr lang="ru-RU" sz="4400" dirty="0" smtClean="0"/>
              <a:t> </a:t>
            </a:r>
            <a:r>
              <a:rPr lang="ru-RU" sz="4400" dirty="0" err="1"/>
              <a:t>Дід</a:t>
            </a:r>
            <a:r>
              <a:rPr lang="ru-RU" sz="4400" dirty="0"/>
              <a:t> і Баба, </a:t>
            </a:r>
            <a:r>
              <a:rPr lang="ru-RU" sz="4400" dirty="0" err="1"/>
              <a:t>дуже</a:t>
            </a:r>
            <a:r>
              <a:rPr lang="ru-RU" sz="4400" dirty="0"/>
              <a:t> </a:t>
            </a:r>
            <a:r>
              <a:rPr lang="ru-RU" sz="4400" dirty="0" err="1"/>
              <a:t>бідно</a:t>
            </a:r>
            <a:r>
              <a:rPr lang="ru-RU" sz="4400" dirty="0"/>
              <a:t> жили, Але </a:t>
            </a:r>
            <a:r>
              <a:rPr lang="ru-RU" sz="4400" dirty="0" err="1"/>
              <a:t>звикли</a:t>
            </a:r>
            <a:r>
              <a:rPr lang="ru-RU" sz="4400" dirty="0"/>
              <a:t> </a:t>
            </a:r>
            <a:r>
              <a:rPr lang="ru-RU" sz="4400" dirty="0" err="1"/>
              <a:t>вже</a:t>
            </a:r>
            <a:r>
              <a:rPr lang="ru-RU" sz="4400" dirty="0"/>
              <a:t> до того, жили, не тужили, Мали курочку </a:t>
            </a:r>
            <a:r>
              <a:rPr lang="ru-RU" sz="4400" dirty="0" err="1"/>
              <a:t>рябеньку</a:t>
            </a:r>
            <a:r>
              <a:rPr lang="ru-RU" sz="4400" dirty="0"/>
              <a:t>, </a:t>
            </a:r>
            <a:r>
              <a:rPr lang="ru-RU" sz="4400" dirty="0" err="1"/>
              <a:t>більш</a:t>
            </a:r>
            <a:r>
              <a:rPr lang="ru-RU" sz="4400" dirty="0"/>
              <a:t> </a:t>
            </a:r>
            <a:r>
              <a:rPr lang="ru-RU" sz="4400" dirty="0" err="1"/>
              <a:t>нічо</a:t>
            </a:r>
            <a:r>
              <a:rPr lang="ru-RU" sz="4400" dirty="0"/>
              <a:t> не </a:t>
            </a:r>
            <a:r>
              <a:rPr lang="ru-RU" sz="4400" dirty="0" err="1"/>
              <a:t>мали</a:t>
            </a:r>
            <a:r>
              <a:rPr lang="ru-RU" sz="4400" dirty="0"/>
              <a:t>, </a:t>
            </a:r>
            <a:r>
              <a:rPr lang="ru-RU" sz="4400" dirty="0" err="1"/>
              <a:t>Дуже</a:t>
            </a:r>
            <a:r>
              <a:rPr lang="ru-RU" sz="4400" dirty="0"/>
              <a:t> курочку любили та й </a:t>
            </a:r>
            <a:r>
              <a:rPr lang="ru-RU" sz="4400" dirty="0" err="1" smtClean="0"/>
              <a:t>оберігали</a:t>
            </a:r>
            <a:r>
              <a:rPr lang="ru-RU" sz="4400" dirty="0" smtClean="0"/>
              <a:t>.				Курочка </a:t>
            </a:r>
            <a:r>
              <a:rPr lang="ru-RU" sz="4400" dirty="0"/>
              <a:t>Ряба, курочка рябенька, </a:t>
            </a:r>
            <a:r>
              <a:rPr lang="ru-RU" sz="4400" dirty="0" err="1"/>
              <a:t>Бабі</a:t>
            </a:r>
            <a:r>
              <a:rPr lang="ru-RU" sz="4400" dirty="0"/>
              <a:t> з </a:t>
            </a:r>
            <a:r>
              <a:rPr lang="ru-RU" sz="4400" dirty="0" err="1"/>
              <a:t>Дідом</a:t>
            </a:r>
            <a:r>
              <a:rPr lang="ru-RU" sz="4400" dirty="0"/>
              <a:t> </a:t>
            </a:r>
            <a:r>
              <a:rPr lang="ru-RU" sz="4400" dirty="0" err="1"/>
              <a:t>догодити</a:t>
            </a:r>
            <a:r>
              <a:rPr lang="ru-RU" sz="4400" dirty="0"/>
              <a:t> все вона </a:t>
            </a:r>
            <a:r>
              <a:rPr lang="ru-RU" sz="4400" dirty="0" err="1"/>
              <a:t>раденька</a:t>
            </a:r>
            <a:r>
              <a:rPr lang="ru-RU" sz="4400" dirty="0"/>
              <a:t>, Курочка Ряба, курочка ряба́, </a:t>
            </a:r>
            <a:r>
              <a:rPr lang="ru-RU" sz="4400" dirty="0" err="1"/>
              <a:t>Кудкудаче</a:t>
            </a:r>
            <a:r>
              <a:rPr lang="ru-RU" sz="4400" dirty="0"/>
              <a:t> весело, по двору </a:t>
            </a:r>
            <a:r>
              <a:rPr lang="ru-RU" sz="4400" dirty="0" err="1"/>
              <a:t>стриба</a:t>
            </a:r>
            <a:r>
              <a:rPr lang="ru-RU" sz="4400" dirty="0"/>
              <a:t>. </a:t>
            </a:r>
            <a:r>
              <a:rPr lang="ru-RU" sz="4400" dirty="0" err="1"/>
              <a:t>Ще</a:t>
            </a:r>
            <a:r>
              <a:rPr lang="ru-RU" sz="4400" dirty="0"/>
              <a:t> у </a:t>
            </a:r>
            <a:r>
              <a:rPr lang="ru-RU" sz="4400" dirty="0" err="1"/>
              <a:t>їхній</a:t>
            </a:r>
            <a:r>
              <a:rPr lang="ru-RU" sz="4400" dirty="0"/>
              <a:t>, у </a:t>
            </a:r>
            <a:r>
              <a:rPr lang="ru-RU" sz="4400" dirty="0" err="1"/>
              <a:t>хатинці</a:t>
            </a:r>
            <a:r>
              <a:rPr lang="ru-RU" sz="4400" dirty="0"/>
              <a:t> мишка проживала, </a:t>
            </a:r>
            <a:r>
              <a:rPr lang="ru-RU" sz="4400" dirty="0" err="1"/>
              <a:t>Виглядала</a:t>
            </a:r>
            <a:r>
              <a:rPr lang="ru-RU" sz="4400" dirty="0"/>
              <a:t> мишка з </a:t>
            </a:r>
            <a:r>
              <a:rPr lang="ru-RU" sz="4400" dirty="0" err="1"/>
              <a:t>нірки</a:t>
            </a:r>
            <a:r>
              <a:rPr lang="ru-RU" sz="4400" dirty="0"/>
              <a:t>, </a:t>
            </a:r>
            <a:r>
              <a:rPr lang="ru-RU" sz="4400" dirty="0" err="1"/>
              <a:t>зернятка</a:t>
            </a:r>
            <a:r>
              <a:rPr lang="ru-RU" sz="4400" dirty="0"/>
              <a:t> </a:t>
            </a:r>
            <a:r>
              <a:rPr lang="ru-RU" sz="4400" dirty="0" err="1"/>
              <a:t>жувала</a:t>
            </a:r>
            <a:r>
              <a:rPr lang="ru-RU" sz="4400" dirty="0"/>
              <a:t>, Курочка несла́ </a:t>
            </a:r>
            <a:r>
              <a:rPr lang="ru-RU" sz="4400" dirty="0" err="1"/>
              <a:t>яєчка</a:t>
            </a:r>
            <a:r>
              <a:rPr lang="ru-RU" sz="4400" dirty="0"/>
              <a:t>, Баба з </a:t>
            </a:r>
            <a:r>
              <a:rPr lang="ru-RU" sz="4400" dirty="0" err="1"/>
              <a:t>Дідом</a:t>
            </a:r>
            <a:r>
              <a:rPr lang="ru-RU" sz="4400" dirty="0"/>
              <a:t> </a:t>
            </a:r>
            <a:r>
              <a:rPr lang="ru-RU" sz="4400" dirty="0" err="1"/>
              <a:t>їли</a:t>
            </a:r>
            <a:r>
              <a:rPr lang="ru-RU" sz="4400" dirty="0"/>
              <a:t>, Мишка з </a:t>
            </a:r>
            <a:r>
              <a:rPr lang="ru-RU" sz="4400" dirty="0" err="1"/>
              <a:t>нірки</a:t>
            </a:r>
            <a:r>
              <a:rPr lang="ru-RU" sz="4400" dirty="0"/>
              <a:t> </a:t>
            </a:r>
            <a:r>
              <a:rPr lang="ru-RU" sz="4400" dirty="0" err="1"/>
              <a:t>визирала</a:t>
            </a:r>
            <a:r>
              <a:rPr lang="ru-RU" sz="4400" dirty="0"/>
              <a:t>, так вони і жили. </a:t>
            </a:r>
            <a:r>
              <a:rPr lang="ru-RU" sz="4400" dirty="0" err="1"/>
              <a:t>Довго</a:t>
            </a:r>
            <a:r>
              <a:rPr lang="ru-RU" sz="4400" dirty="0"/>
              <a:t> думала-гадала наша курка Ряба, Та й </a:t>
            </a:r>
            <a:r>
              <a:rPr lang="ru-RU" sz="4400" dirty="0" err="1"/>
              <a:t>зробила</a:t>
            </a:r>
            <a:r>
              <a:rPr lang="ru-RU" sz="4400" dirty="0"/>
              <a:t> </a:t>
            </a:r>
            <a:r>
              <a:rPr lang="ru-RU" sz="4400" dirty="0" err="1"/>
              <a:t>подарунок</a:t>
            </a:r>
            <a:r>
              <a:rPr lang="ru-RU" sz="4400" dirty="0"/>
              <a:t> </a:t>
            </a:r>
            <a:r>
              <a:rPr lang="ru-RU" sz="4400" dirty="0" err="1"/>
              <a:t>Дідові</a:t>
            </a:r>
            <a:r>
              <a:rPr lang="ru-RU" sz="4400" dirty="0"/>
              <a:t> і </a:t>
            </a:r>
            <a:r>
              <a:rPr lang="ru-RU" sz="4400" dirty="0" err="1"/>
              <a:t>Бабі</a:t>
            </a:r>
            <a:r>
              <a:rPr lang="ru-RU" sz="4400" dirty="0"/>
              <a:t>, – </a:t>
            </a:r>
            <a:r>
              <a:rPr lang="ru-RU" sz="4400" dirty="0" err="1"/>
              <a:t>Їм</a:t>
            </a:r>
            <a:r>
              <a:rPr lang="ru-RU" sz="4400" dirty="0"/>
              <a:t> </a:t>
            </a:r>
            <a:r>
              <a:rPr lang="ru-RU" sz="4400" dirty="0" err="1"/>
              <a:t>знесла</a:t>
            </a:r>
            <a:r>
              <a:rPr lang="ru-RU" sz="4400" dirty="0"/>
              <a:t> вона </a:t>
            </a:r>
            <a:r>
              <a:rPr lang="ru-RU" sz="4400" dirty="0" err="1"/>
              <a:t>яєчко</a:t>
            </a:r>
            <a:r>
              <a:rPr lang="ru-RU" sz="4400" dirty="0"/>
              <a:t>, </a:t>
            </a:r>
            <a:r>
              <a:rPr lang="ru-RU" sz="4400" dirty="0" err="1"/>
              <a:t>зовсім</a:t>
            </a:r>
            <a:r>
              <a:rPr lang="ru-RU" sz="4400" dirty="0"/>
              <a:t> не </a:t>
            </a:r>
            <a:r>
              <a:rPr lang="ru-RU" sz="4400" dirty="0" err="1"/>
              <a:t>простеє</a:t>
            </a:r>
            <a:r>
              <a:rPr lang="ru-RU" sz="4400" dirty="0"/>
              <a:t>, Наче </a:t>
            </a:r>
            <a:r>
              <a:rPr lang="ru-RU" sz="4400" dirty="0" err="1"/>
              <a:t>сонечко</a:t>
            </a:r>
            <a:r>
              <a:rPr lang="ru-RU" sz="4400" dirty="0"/>
              <a:t>, </a:t>
            </a:r>
            <a:r>
              <a:rPr lang="ru-RU" sz="4400" dirty="0" err="1"/>
              <a:t>яєчко</a:t>
            </a:r>
            <a:r>
              <a:rPr lang="ru-RU" sz="4400" dirty="0"/>
              <a:t> </a:t>
            </a:r>
            <a:r>
              <a:rPr lang="ru-RU" sz="4400" dirty="0" err="1"/>
              <a:t>було</a:t>
            </a:r>
            <a:r>
              <a:rPr lang="ru-RU" sz="4400" dirty="0"/>
              <a:t> </a:t>
            </a:r>
            <a:r>
              <a:rPr lang="ru-RU" sz="4400" dirty="0" err="1"/>
              <a:t>золотеє</a:t>
            </a:r>
            <a:r>
              <a:rPr lang="ru-RU" sz="4400" dirty="0"/>
              <a:t>. 	</a:t>
            </a:r>
            <a:r>
              <a:rPr lang="ru-RU" sz="4400" dirty="0" err="1" smtClean="0"/>
              <a:t>Дід</a:t>
            </a:r>
            <a:r>
              <a:rPr lang="ru-RU" sz="4400" dirty="0" smtClean="0"/>
              <a:t> бив, не </a:t>
            </a:r>
            <a:r>
              <a:rPr lang="ru-RU" sz="4400" dirty="0" err="1" smtClean="0"/>
              <a:t>розбив</a:t>
            </a:r>
            <a:r>
              <a:rPr lang="ru-RU" sz="4400" dirty="0" smtClean="0"/>
              <a:t>, Баба била, не </a:t>
            </a:r>
            <a:r>
              <a:rPr lang="ru-RU" sz="4400" dirty="0" err="1" smtClean="0"/>
              <a:t>розбила</a:t>
            </a:r>
            <a:r>
              <a:rPr lang="ru-RU" sz="4400" dirty="0" smtClean="0"/>
              <a:t>, </a:t>
            </a:r>
            <a:r>
              <a:rPr lang="ru-RU" sz="4400" dirty="0" err="1" smtClean="0"/>
              <a:t>Дід</a:t>
            </a:r>
            <a:r>
              <a:rPr lang="ru-RU" sz="4400" dirty="0" smtClean="0"/>
              <a:t> бив, не </a:t>
            </a:r>
            <a:r>
              <a:rPr lang="ru-RU" sz="4400" dirty="0" err="1" smtClean="0"/>
              <a:t>розбив</a:t>
            </a:r>
            <a:r>
              <a:rPr lang="ru-RU" sz="4400" dirty="0" smtClean="0"/>
              <a:t>, Баба била, не </a:t>
            </a:r>
            <a:r>
              <a:rPr lang="ru-RU" sz="4400" dirty="0" err="1" smtClean="0"/>
              <a:t>розбила</a:t>
            </a:r>
            <a:r>
              <a:rPr lang="ru-RU" sz="4400" dirty="0" smtClean="0"/>
              <a:t>, </a:t>
            </a:r>
            <a:r>
              <a:rPr lang="ru-RU" sz="4400" dirty="0" err="1" smtClean="0"/>
              <a:t>Дуже</a:t>
            </a:r>
            <a:r>
              <a:rPr lang="ru-RU" sz="4400" dirty="0" smtClean="0"/>
              <a:t> </a:t>
            </a:r>
            <a:r>
              <a:rPr lang="ru-RU" sz="4400" dirty="0" err="1" smtClean="0"/>
              <a:t>змучились</a:t>
            </a:r>
            <a:r>
              <a:rPr lang="ru-RU" sz="4400" dirty="0" smtClean="0"/>
              <a:t> </a:t>
            </a:r>
            <a:r>
              <a:rPr lang="ru-RU" sz="4400" dirty="0" err="1" smtClean="0"/>
              <a:t>обоє</a:t>
            </a:r>
            <a:r>
              <a:rPr lang="ru-RU" sz="4400" dirty="0" smtClean="0"/>
              <a:t>, </a:t>
            </a:r>
            <a:r>
              <a:rPr lang="ru-RU" sz="4400" dirty="0" err="1" smtClean="0"/>
              <a:t>сіли</a:t>
            </a:r>
            <a:r>
              <a:rPr lang="ru-RU" sz="4400" dirty="0" smtClean="0"/>
              <a:t> </a:t>
            </a:r>
            <a:r>
              <a:rPr lang="ru-RU" sz="4400" dirty="0" err="1" smtClean="0"/>
              <a:t>відпочити</a:t>
            </a:r>
            <a:r>
              <a:rPr lang="ru-RU" sz="4400" dirty="0" smtClean="0"/>
              <a:t>, Та й </a:t>
            </a:r>
            <a:r>
              <a:rPr lang="ru-RU" sz="4400" dirty="0" err="1" smtClean="0"/>
              <a:t>задумалися</a:t>
            </a:r>
            <a:r>
              <a:rPr lang="ru-RU" sz="4400" dirty="0" smtClean="0"/>
              <a:t> </a:t>
            </a:r>
            <a:r>
              <a:rPr lang="ru-RU" sz="4400" dirty="0" err="1" smtClean="0"/>
              <a:t>важко</a:t>
            </a:r>
            <a:r>
              <a:rPr lang="ru-RU" sz="4400" dirty="0" smtClean="0"/>
              <a:t>, </a:t>
            </a:r>
            <a:r>
              <a:rPr lang="ru-RU" sz="4400" dirty="0" err="1" smtClean="0"/>
              <a:t>що</a:t>
            </a:r>
            <a:r>
              <a:rPr lang="ru-RU" sz="4400" dirty="0" smtClean="0"/>
              <a:t> </a:t>
            </a:r>
            <a:r>
              <a:rPr lang="ru-RU" sz="4400" dirty="0" err="1" smtClean="0"/>
              <a:t>із</a:t>
            </a:r>
            <a:r>
              <a:rPr lang="ru-RU" sz="4400" dirty="0" smtClean="0"/>
              <a:t> </a:t>
            </a:r>
            <a:r>
              <a:rPr lang="ru-RU" sz="4400" dirty="0" err="1" smtClean="0"/>
              <a:t>тим</a:t>
            </a:r>
            <a:r>
              <a:rPr lang="ru-RU" sz="4400" dirty="0" smtClean="0"/>
              <a:t> </a:t>
            </a:r>
            <a:r>
              <a:rPr lang="ru-RU" sz="4400" dirty="0" err="1" smtClean="0"/>
              <a:t>робити</a:t>
            </a:r>
            <a:r>
              <a:rPr lang="ru-RU" sz="4400" dirty="0" smtClean="0"/>
              <a:t>? Мишка з </a:t>
            </a:r>
            <a:r>
              <a:rPr lang="ru-RU" sz="4400" dirty="0" err="1" smtClean="0"/>
              <a:t>нірки</a:t>
            </a:r>
            <a:r>
              <a:rPr lang="ru-RU" sz="4400" dirty="0" smtClean="0"/>
              <a:t> </a:t>
            </a:r>
            <a:r>
              <a:rPr lang="ru-RU" sz="4400" dirty="0" err="1" smtClean="0"/>
              <a:t>вибігає</a:t>
            </a:r>
            <a:r>
              <a:rPr lang="ru-RU" sz="4400" dirty="0" smtClean="0"/>
              <a:t>, </a:t>
            </a:r>
            <a:r>
              <a:rPr lang="ru-RU" sz="4400" dirty="0" err="1" smtClean="0"/>
              <a:t>мабуть</a:t>
            </a:r>
            <a:r>
              <a:rPr lang="ru-RU" sz="4400" dirty="0" smtClean="0"/>
              <a:t>, </a:t>
            </a:r>
            <a:r>
              <a:rPr lang="ru-RU" sz="4400" dirty="0" err="1" smtClean="0"/>
              <a:t>хоче</a:t>
            </a:r>
            <a:r>
              <a:rPr lang="ru-RU" sz="4400" dirty="0" smtClean="0"/>
              <a:t> </a:t>
            </a:r>
            <a:r>
              <a:rPr lang="ru-RU" sz="4400" dirty="0" err="1" smtClean="0"/>
              <a:t>їсти</a:t>
            </a:r>
            <a:r>
              <a:rPr lang="ru-RU" sz="4400" dirty="0" smtClean="0"/>
              <a:t>, 								А, </a:t>
            </a:r>
            <a:r>
              <a:rPr lang="ru-RU" sz="4400" dirty="0" err="1" smtClean="0"/>
              <a:t>що</a:t>
            </a:r>
            <a:r>
              <a:rPr lang="ru-RU" sz="4400" dirty="0" smtClean="0"/>
              <a:t> </a:t>
            </a:r>
            <a:r>
              <a:rPr lang="ru-RU" sz="4400" dirty="0" err="1" smtClean="0"/>
              <a:t>сталося</a:t>
            </a:r>
            <a:r>
              <a:rPr lang="ru-RU" sz="4400" dirty="0" smtClean="0"/>
              <a:t> потому, страшно </a:t>
            </a:r>
            <a:r>
              <a:rPr lang="ru-RU" sz="4400" dirty="0" err="1" smtClean="0"/>
              <a:t>розповісти</a:t>
            </a:r>
            <a:r>
              <a:rPr lang="ru-RU" sz="4400" dirty="0" smtClean="0"/>
              <a:t>, – </a:t>
            </a:r>
            <a:r>
              <a:rPr lang="ru-RU" sz="4400" dirty="0" err="1" smtClean="0"/>
              <a:t>Бігла</a:t>
            </a:r>
            <a:r>
              <a:rPr lang="ru-RU" sz="4400" dirty="0" smtClean="0"/>
              <a:t>, хвостиком махнула, </a:t>
            </a:r>
            <a:r>
              <a:rPr lang="ru-RU" sz="4400" dirty="0" err="1" smtClean="0"/>
              <a:t>яйко</a:t>
            </a:r>
            <a:r>
              <a:rPr lang="ru-RU" sz="4400" dirty="0" smtClean="0"/>
              <a:t> </a:t>
            </a:r>
            <a:r>
              <a:rPr lang="ru-RU" sz="4400" dirty="0" err="1" smtClean="0"/>
              <a:t>покотилось</a:t>
            </a:r>
            <a:r>
              <a:rPr lang="ru-RU" sz="4400" dirty="0" smtClean="0"/>
              <a:t>, </a:t>
            </a:r>
            <a:r>
              <a:rPr lang="ru-RU" sz="4400" dirty="0" err="1" smtClean="0"/>
              <a:t>Полетіло</a:t>
            </a:r>
            <a:r>
              <a:rPr lang="ru-RU" sz="4400" dirty="0" smtClean="0"/>
              <a:t> на </a:t>
            </a:r>
            <a:r>
              <a:rPr lang="ru-RU" sz="4400" dirty="0" err="1" smtClean="0"/>
              <a:t>підлогу</a:t>
            </a:r>
            <a:r>
              <a:rPr lang="ru-RU" sz="4400" dirty="0" smtClean="0"/>
              <a:t>, впало і </a:t>
            </a:r>
            <a:r>
              <a:rPr lang="ru-RU" sz="4400" dirty="0" err="1" smtClean="0"/>
              <a:t>розбилось</a:t>
            </a:r>
            <a:r>
              <a:rPr lang="ru-RU" sz="4400" dirty="0" smtClean="0"/>
              <a:t>. </a:t>
            </a:r>
            <a:r>
              <a:rPr lang="ru-RU" sz="4400" dirty="0" err="1" smtClean="0"/>
              <a:t>Дід</a:t>
            </a:r>
            <a:r>
              <a:rPr lang="ru-RU" sz="4400" dirty="0" smtClean="0"/>
              <a:t> плаче, Баба плаче, а курочка </a:t>
            </a:r>
            <a:r>
              <a:rPr lang="ru-RU" sz="4400" dirty="0" err="1" smtClean="0"/>
              <a:t>кудкудаче</a:t>
            </a:r>
            <a:r>
              <a:rPr lang="ru-RU" sz="4400" dirty="0" smtClean="0"/>
              <a:t>, </a:t>
            </a:r>
            <a:r>
              <a:rPr lang="ru-RU" sz="4400" dirty="0" err="1" smtClean="0"/>
              <a:t>Дід</a:t>
            </a:r>
            <a:r>
              <a:rPr lang="ru-RU" sz="4400" dirty="0" smtClean="0"/>
              <a:t> плаче, Баба плаче, а курочка </a:t>
            </a:r>
            <a:r>
              <a:rPr lang="ru-RU" sz="4400" dirty="0" err="1" smtClean="0"/>
              <a:t>кудкудаче</a:t>
            </a:r>
            <a:r>
              <a:rPr lang="ru-RU" sz="4400" dirty="0" smtClean="0"/>
              <a:t>: «Не плач </a:t>
            </a:r>
            <a:r>
              <a:rPr lang="ru-RU" sz="4400" dirty="0" err="1" smtClean="0"/>
              <a:t>Діду</a:t>
            </a:r>
            <a:r>
              <a:rPr lang="ru-RU" sz="4400" dirty="0" smtClean="0"/>
              <a:t>, не плач, </a:t>
            </a:r>
            <a:r>
              <a:rPr lang="ru-RU" sz="4400" dirty="0" err="1" smtClean="0"/>
              <a:t>Бабо</a:t>
            </a:r>
            <a:r>
              <a:rPr lang="ru-RU" sz="4400" dirty="0" smtClean="0"/>
              <a:t>, не </a:t>
            </a:r>
            <a:r>
              <a:rPr lang="ru-RU" sz="4400" dirty="0" err="1" smtClean="0"/>
              <a:t>така</a:t>
            </a:r>
            <a:r>
              <a:rPr lang="ru-RU" sz="4400" dirty="0" smtClean="0"/>
              <a:t> то </a:t>
            </a:r>
            <a:r>
              <a:rPr lang="ru-RU" sz="4400" dirty="0" err="1" smtClean="0"/>
              <a:t>вже</a:t>
            </a:r>
            <a:r>
              <a:rPr lang="ru-RU" sz="4400" dirty="0" smtClean="0"/>
              <a:t> й, </a:t>
            </a:r>
            <a:r>
              <a:rPr lang="ru-RU" sz="4400" dirty="0" err="1" smtClean="0"/>
              <a:t>біда</a:t>
            </a:r>
            <a:r>
              <a:rPr lang="ru-RU" sz="4400" dirty="0" smtClean="0"/>
              <a:t>, Я </a:t>
            </a:r>
            <a:r>
              <a:rPr lang="ru-RU" sz="4400" dirty="0" err="1" smtClean="0"/>
              <a:t>знесу</a:t>
            </a:r>
            <a:r>
              <a:rPr lang="ru-RU" sz="4400" dirty="0" smtClean="0"/>
              <a:t> вам </a:t>
            </a:r>
            <a:r>
              <a:rPr lang="ru-RU" sz="4400" dirty="0" err="1" smtClean="0"/>
              <a:t>ще</a:t>
            </a:r>
            <a:r>
              <a:rPr lang="ru-RU" sz="4400" dirty="0" smtClean="0"/>
              <a:t> </a:t>
            </a:r>
            <a:r>
              <a:rPr lang="ru-RU" sz="4400" dirty="0" err="1" smtClean="0"/>
              <a:t>багато</a:t>
            </a:r>
            <a:r>
              <a:rPr lang="ru-RU" sz="4400" dirty="0" smtClean="0"/>
              <a:t>, так, </a:t>
            </a:r>
            <a:r>
              <a:rPr lang="ru-RU" sz="4400" dirty="0" err="1" smtClean="0"/>
              <a:t>що</a:t>
            </a:r>
            <a:r>
              <a:rPr lang="ru-RU" sz="4400" dirty="0" smtClean="0"/>
              <a:t> </a:t>
            </a:r>
            <a:r>
              <a:rPr lang="ru-RU" sz="4400" dirty="0" err="1" smtClean="0"/>
              <a:t>цього</a:t>
            </a:r>
            <a:r>
              <a:rPr lang="ru-RU" sz="4400" dirty="0" smtClean="0"/>
              <a:t> не шкода́».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622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2" y="1772816"/>
            <a:ext cx="4416491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881140"/>
            <a:ext cx="3973209" cy="2979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12" y="4077072"/>
            <a:ext cx="3995936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2886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uk-UA" sz="7000" b="1" i="1" dirty="0" smtClean="0">
                <a:solidFill>
                  <a:schemeClr val="accent3">
                    <a:lumMod val="50000"/>
                  </a:schemeClr>
                </a:solidFill>
              </a:rPr>
              <a:t>РІПКА</a:t>
            </a:r>
            <a:endParaRPr lang="ru-RU" sz="7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fontAlgn="base">
              <a:buNone/>
            </a:pPr>
            <a:r>
              <a:rPr lang="ru-RU" dirty="0" smtClean="0"/>
              <a:t>	</a:t>
            </a:r>
            <a:r>
              <a:rPr lang="ru-RU" sz="5600" dirty="0" err="1" smtClean="0"/>
              <a:t>Був</a:t>
            </a:r>
            <a:r>
              <a:rPr lang="ru-RU" sz="5600" dirty="0" smtClean="0"/>
              <a:t> </a:t>
            </a:r>
            <a:r>
              <a:rPr lang="ru-RU" sz="5600" dirty="0" err="1"/>
              <a:t>собі</a:t>
            </a:r>
            <a:r>
              <a:rPr lang="ru-RU" sz="5600" dirty="0"/>
              <a:t> </a:t>
            </a:r>
            <a:r>
              <a:rPr lang="ru-RU" sz="5600" dirty="0" err="1"/>
              <a:t>дід</a:t>
            </a:r>
            <a:r>
              <a:rPr lang="ru-RU" sz="5600" dirty="0"/>
              <a:t> </a:t>
            </a:r>
            <a:r>
              <a:rPr lang="ru-RU" sz="5600" dirty="0" err="1"/>
              <a:t>Андрушка</a:t>
            </a:r>
            <a:r>
              <a:rPr lang="ru-RU" sz="5600" dirty="0"/>
              <a:t>, а в </a:t>
            </a:r>
            <a:r>
              <a:rPr lang="ru-RU" sz="5600" dirty="0" err="1"/>
              <a:t>нього</a:t>
            </a:r>
            <a:r>
              <a:rPr lang="ru-RU" sz="5600" dirty="0"/>
              <a:t> баба </a:t>
            </a:r>
            <a:r>
              <a:rPr lang="ru-RU" sz="5600" dirty="0" err="1"/>
              <a:t>Марушка</a:t>
            </a:r>
            <a:r>
              <a:rPr lang="ru-RU" sz="5600" dirty="0"/>
              <a:t>, а в </a:t>
            </a:r>
            <a:r>
              <a:rPr lang="ru-RU" sz="5600" dirty="0" err="1"/>
              <a:t>баби</a:t>
            </a:r>
            <a:r>
              <a:rPr lang="ru-RU" sz="5600" dirty="0"/>
              <a:t> дочечка </a:t>
            </a:r>
            <a:r>
              <a:rPr lang="ru-RU" sz="5600" dirty="0" err="1"/>
              <a:t>Мінка</a:t>
            </a:r>
            <a:r>
              <a:rPr lang="ru-RU" sz="5600" dirty="0"/>
              <a:t>, а в дочки собачка </a:t>
            </a:r>
            <a:r>
              <a:rPr lang="ru-RU" sz="5600" dirty="0" err="1"/>
              <a:t>Хвін</a:t>
            </a:r>
            <a:r>
              <a:rPr lang="ru-RU" sz="5600" dirty="0"/>
              <a:t>-ка, а в собачки </a:t>
            </a:r>
            <a:r>
              <a:rPr lang="ru-RU" sz="5600" dirty="0" err="1"/>
              <a:t>товаришка</a:t>
            </a:r>
            <a:r>
              <a:rPr lang="ru-RU" sz="5600" dirty="0"/>
              <a:t> — </a:t>
            </a:r>
            <a:r>
              <a:rPr lang="ru-RU" sz="5600" dirty="0" err="1"/>
              <a:t>киця</a:t>
            </a:r>
            <a:r>
              <a:rPr lang="ru-RU" sz="5600" dirty="0"/>
              <a:t> Варварка, а в </a:t>
            </a:r>
            <a:r>
              <a:rPr lang="ru-RU" sz="5600" dirty="0" err="1"/>
              <a:t>киці</a:t>
            </a:r>
            <a:r>
              <a:rPr lang="ru-RU" sz="5600" dirty="0"/>
              <a:t> </a:t>
            </a:r>
            <a:r>
              <a:rPr lang="ru-RU" sz="5600" dirty="0" err="1"/>
              <a:t>вихованка</a:t>
            </a:r>
            <a:r>
              <a:rPr lang="ru-RU" sz="5600" dirty="0"/>
              <a:t> — мишка </a:t>
            </a:r>
            <a:r>
              <a:rPr lang="ru-RU" sz="5600" dirty="0" err="1"/>
              <a:t>Сіроманкам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Раз весною взяв </a:t>
            </a:r>
            <a:r>
              <a:rPr lang="ru-RU" sz="5600" dirty="0" err="1"/>
              <a:t>дід</a:t>
            </a:r>
            <a:r>
              <a:rPr lang="ru-RU" sz="5600" dirty="0"/>
              <a:t> </a:t>
            </a:r>
            <a:r>
              <a:rPr lang="ru-RU" sz="5600" dirty="0" err="1"/>
              <a:t>мотику</a:t>
            </a:r>
            <a:r>
              <a:rPr lang="ru-RU" sz="5600" dirty="0"/>
              <a:t>, скопав у </a:t>
            </a:r>
            <a:r>
              <a:rPr lang="ru-RU" sz="5600" dirty="0" err="1"/>
              <a:t>городі</a:t>
            </a:r>
            <a:r>
              <a:rPr lang="ru-RU" sz="5600" dirty="0"/>
              <a:t> грядку </a:t>
            </a:r>
            <a:r>
              <a:rPr lang="ru-RU" sz="5600" dirty="0" err="1"/>
              <a:t>велику</a:t>
            </a:r>
            <a:r>
              <a:rPr lang="ru-RU" sz="5600" dirty="0"/>
              <a:t>, гною </a:t>
            </a:r>
            <a:r>
              <a:rPr lang="ru-RU" sz="5600" dirty="0" err="1"/>
              <a:t>трохи</a:t>
            </a:r>
            <a:r>
              <a:rPr lang="ru-RU" sz="5600" dirty="0"/>
              <a:t> наносив, грабельками </a:t>
            </a:r>
            <a:r>
              <a:rPr lang="ru-RU" sz="5600" dirty="0" err="1"/>
              <a:t>підпушив</a:t>
            </a:r>
            <a:r>
              <a:rPr lang="ru-RU" sz="5600" dirty="0"/>
              <a:t>, </a:t>
            </a:r>
            <a:r>
              <a:rPr lang="ru-RU" sz="5600" dirty="0" err="1"/>
              <a:t>зробив</a:t>
            </a:r>
            <a:r>
              <a:rPr lang="ru-RU" sz="5600" dirty="0"/>
              <a:t> пальцем </a:t>
            </a:r>
            <a:r>
              <a:rPr lang="ru-RU" sz="5600" dirty="0" err="1"/>
              <a:t>дірку</a:t>
            </a:r>
            <a:r>
              <a:rPr lang="ru-RU" sz="5600" dirty="0"/>
              <a:t> та й посадив </a:t>
            </a:r>
            <a:r>
              <a:rPr lang="ru-RU" sz="5600" dirty="0" err="1"/>
              <a:t>ріпку</a:t>
            </a:r>
            <a:r>
              <a:rPr lang="ru-RU" sz="5600" dirty="0"/>
              <a:t>.</a:t>
            </a:r>
            <a:br>
              <a:rPr lang="ru-RU" sz="5600" dirty="0"/>
            </a:br>
            <a:r>
              <a:rPr lang="ru-RU" sz="5600" dirty="0" err="1"/>
              <a:t>Працював</a:t>
            </a:r>
            <a:r>
              <a:rPr lang="ru-RU" sz="5600" dirty="0"/>
              <a:t> </a:t>
            </a:r>
            <a:r>
              <a:rPr lang="ru-RU" sz="5600" dirty="0" err="1"/>
              <a:t>дід</a:t>
            </a:r>
            <a:r>
              <a:rPr lang="ru-RU" sz="5600" dirty="0"/>
              <a:t> не </a:t>
            </a:r>
            <a:r>
              <a:rPr lang="ru-RU" sz="5600" dirty="0" err="1"/>
              <a:t>марно</a:t>
            </a:r>
            <a:r>
              <a:rPr lang="ru-RU" sz="5600" dirty="0"/>
              <a:t>: </a:t>
            </a:r>
            <a:r>
              <a:rPr lang="ru-RU" sz="5600" dirty="0" err="1"/>
              <a:t>зійшла</a:t>
            </a:r>
            <a:r>
              <a:rPr lang="ru-RU" sz="5600" dirty="0"/>
              <a:t> </a:t>
            </a:r>
            <a:r>
              <a:rPr lang="ru-RU" sz="5600" dirty="0" err="1"/>
              <a:t>ріпка</a:t>
            </a:r>
            <a:r>
              <a:rPr lang="ru-RU" sz="5600" dirty="0"/>
              <a:t> </a:t>
            </a:r>
            <a:r>
              <a:rPr lang="ru-RU" sz="5600" dirty="0" err="1"/>
              <a:t>гарно</a:t>
            </a:r>
            <a:r>
              <a:rPr lang="ru-RU" sz="5600" dirty="0"/>
              <a:t>. </a:t>
            </a:r>
            <a:r>
              <a:rPr lang="ru-RU" sz="5600" dirty="0" err="1"/>
              <a:t>Щодень</a:t>
            </a:r>
            <a:r>
              <a:rPr lang="ru-RU" sz="5600" dirty="0"/>
              <a:t> </a:t>
            </a:r>
            <a:r>
              <a:rPr lang="ru-RU" sz="5600" dirty="0" err="1"/>
              <a:t>ішов</a:t>
            </a:r>
            <a:r>
              <a:rPr lang="ru-RU" sz="5600" dirty="0"/>
              <a:t> </a:t>
            </a:r>
            <a:r>
              <a:rPr lang="ru-RU" sz="5600" dirty="0" err="1"/>
              <a:t>дід</a:t>
            </a:r>
            <a:r>
              <a:rPr lang="ru-RU" sz="5600" dirty="0"/>
              <a:t> у город, набравши води </a:t>
            </a:r>
            <a:r>
              <a:rPr lang="ru-RU" sz="5600" dirty="0" err="1"/>
              <a:t>повен</a:t>
            </a:r>
            <a:r>
              <a:rPr lang="ru-RU" sz="5600" dirty="0"/>
              <a:t> рот, свою </a:t>
            </a:r>
            <a:r>
              <a:rPr lang="ru-RU" sz="5600" dirty="0" err="1"/>
              <a:t>ріпку</a:t>
            </a:r>
            <a:r>
              <a:rPr lang="ru-RU" sz="5600" dirty="0"/>
              <a:t> поливав, </a:t>
            </a:r>
            <a:r>
              <a:rPr lang="ru-RU" sz="5600" dirty="0" err="1"/>
              <a:t>їй</a:t>
            </a:r>
            <a:r>
              <a:rPr lang="ru-RU" sz="5600" dirty="0"/>
              <a:t> до </a:t>
            </a:r>
            <a:r>
              <a:rPr lang="ru-RU" sz="5600" dirty="0" err="1"/>
              <a:t>життя</a:t>
            </a:r>
            <a:r>
              <a:rPr lang="ru-RU" sz="5600" dirty="0"/>
              <a:t> </a:t>
            </a:r>
            <a:r>
              <a:rPr lang="ru-RU" sz="5600" dirty="0" err="1"/>
              <a:t>охоти</a:t>
            </a:r>
            <a:r>
              <a:rPr lang="ru-RU" sz="5600" dirty="0"/>
              <a:t> Додавав.</a:t>
            </a:r>
          </a:p>
          <a:p>
            <a:pPr marL="0" indent="0" fontAlgn="base">
              <a:buNone/>
            </a:pPr>
            <a:r>
              <a:rPr lang="ru-RU" sz="5600" dirty="0" smtClean="0"/>
              <a:t>	Росла </a:t>
            </a:r>
            <a:r>
              <a:rPr lang="ru-RU" sz="5600" dirty="0" err="1"/>
              <a:t>дідова</a:t>
            </a:r>
            <a:r>
              <a:rPr lang="ru-RU" sz="5600" dirty="0"/>
              <a:t> </a:t>
            </a:r>
            <a:r>
              <a:rPr lang="ru-RU" sz="5600" dirty="0" err="1"/>
              <a:t>ріпка</a:t>
            </a:r>
            <a:r>
              <a:rPr lang="ru-RU" sz="5600" dirty="0"/>
              <a:t>, росла! Зразу </a:t>
            </a:r>
            <a:r>
              <a:rPr lang="ru-RU" sz="5600" dirty="0" err="1"/>
              <a:t>така</a:t>
            </a:r>
            <a:r>
              <a:rPr lang="ru-RU" sz="5600" dirty="0"/>
              <a:t>, як мишка, </a:t>
            </a:r>
            <a:r>
              <a:rPr lang="ru-RU" sz="5600" dirty="0" err="1"/>
              <a:t>була</a:t>
            </a:r>
            <a:r>
              <a:rPr lang="ru-RU" sz="5600" dirty="0"/>
              <a:t>, </a:t>
            </a:r>
            <a:r>
              <a:rPr lang="ru-RU" sz="5600" dirty="0" err="1"/>
              <a:t>потім</a:t>
            </a:r>
            <a:r>
              <a:rPr lang="ru-RU" sz="5600" dirty="0"/>
              <a:t> як кулак, </a:t>
            </a:r>
            <a:r>
              <a:rPr lang="ru-RU" sz="5600" dirty="0" err="1"/>
              <a:t>потім</a:t>
            </a:r>
            <a:r>
              <a:rPr lang="ru-RU" sz="5600" dirty="0"/>
              <a:t> як </a:t>
            </a:r>
            <a:r>
              <a:rPr lang="ru-RU" sz="5600" dirty="0" err="1"/>
              <a:t>буряк</a:t>
            </a:r>
            <a:r>
              <a:rPr lang="ru-RU" sz="5600" dirty="0"/>
              <a:t>, </a:t>
            </a:r>
            <a:r>
              <a:rPr lang="ru-RU" sz="5600" dirty="0" err="1"/>
              <a:t>потім</a:t>
            </a:r>
            <a:r>
              <a:rPr lang="ru-RU" sz="5600" dirty="0"/>
              <a:t> як два, а </a:t>
            </a:r>
            <a:r>
              <a:rPr lang="ru-RU" sz="5600" dirty="0" err="1"/>
              <a:t>нарештіі</a:t>
            </a:r>
            <a:r>
              <a:rPr lang="ru-RU" sz="5600" dirty="0"/>
              <a:t> стала </a:t>
            </a:r>
            <a:r>
              <a:rPr lang="ru-RU" sz="5600" dirty="0" err="1"/>
              <a:t>така</a:t>
            </a:r>
            <a:r>
              <a:rPr lang="ru-RU" sz="5600" dirty="0"/>
              <a:t>, як </a:t>
            </a:r>
            <a:r>
              <a:rPr lang="ru-RU" sz="5600" dirty="0" err="1"/>
              <a:t>дідова</a:t>
            </a:r>
            <a:r>
              <a:rPr lang="ru-RU" sz="5600" dirty="0"/>
              <a:t> голова. </a:t>
            </a:r>
            <a:r>
              <a:rPr lang="ru-RU" sz="5600" dirty="0" err="1"/>
              <a:t>Тішиться</a:t>
            </a:r>
            <a:r>
              <a:rPr lang="ru-RU" sz="5600" dirty="0"/>
              <a:t> </a:t>
            </a:r>
            <a:r>
              <a:rPr lang="ru-RU" sz="5600" dirty="0" err="1"/>
              <a:t>дід</a:t>
            </a:r>
            <a:r>
              <a:rPr lang="ru-RU" sz="5600" dirty="0"/>
              <a:t>, аж не </a:t>
            </a:r>
            <a:r>
              <a:rPr lang="ru-RU" sz="5600" dirty="0" err="1"/>
              <a:t>знає</a:t>
            </a:r>
            <a:r>
              <a:rPr lang="ru-RU" sz="5600" dirty="0"/>
              <a:t>, де стати. «Час,— </a:t>
            </a:r>
            <a:r>
              <a:rPr lang="ru-RU" sz="5600" dirty="0" err="1"/>
              <a:t>каже</a:t>
            </a:r>
            <a:r>
              <a:rPr lang="ru-RU" sz="5600" dirty="0"/>
              <a:t>,— нашу </a:t>
            </a:r>
            <a:r>
              <a:rPr lang="ru-RU" sz="5600" dirty="0" err="1"/>
              <a:t>ріпку</a:t>
            </a:r>
            <a:r>
              <a:rPr lang="ru-RU" sz="5600" dirty="0"/>
              <a:t> </a:t>
            </a:r>
            <a:r>
              <a:rPr lang="ru-RU" sz="5600" dirty="0" err="1"/>
              <a:t>рвати</a:t>
            </a:r>
            <a:r>
              <a:rPr lang="ru-RU" sz="5600" dirty="0"/>
              <a:t>».</a:t>
            </a:r>
            <a:br>
              <a:rPr lang="ru-RU" sz="5600" dirty="0"/>
            </a:br>
            <a:r>
              <a:rPr lang="ru-RU" sz="5600" dirty="0" err="1"/>
              <a:t>Пішов</a:t>
            </a:r>
            <a:r>
              <a:rPr lang="ru-RU" sz="5600" dirty="0"/>
              <a:t> </a:t>
            </a:r>
            <a:r>
              <a:rPr lang="ru-RU" sz="5600" dirty="0" err="1"/>
              <a:t>він</a:t>
            </a:r>
            <a:r>
              <a:rPr lang="ru-RU" sz="5600" dirty="0"/>
              <a:t> на город — </a:t>
            </a:r>
            <a:r>
              <a:rPr lang="ru-RU" sz="5600" dirty="0" err="1"/>
              <a:t>гуп</a:t>
            </a:r>
            <a:r>
              <a:rPr lang="ru-RU" sz="5600" dirty="0"/>
              <a:t>, </a:t>
            </a:r>
            <a:r>
              <a:rPr lang="ru-RU" sz="5600" dirty="0" err="1"/>
              <a:t>гуп</a:t>
            </a:r>
            <a:r>
              <a:rPr lang="ru-RU" sz="5600" dirty="0"/>
              <a:t>! </a:t>
            </a:r>
            <a:r>
              <a:rPr lang="ru-RU" sz="5600" dirty="0" err="1"/>
              <a:t>Узяв</a:t>
            </a:r>
            <a:r>
              <a:rPr lang="ru-RU" sz="5600" dirty="0"/>
              <a:t> </a:t>
            </a:r>
            <a:r>
              <a:rPr lang="ru-RU" sz="5600" dirty="0" err="1"/>
              <a:t>ріпку</a:t>
            </a:r>
            <a:r>
              <a:rPr lang="ru-RU" sz="5600" dirty="0"/>
              <a:t> за </a:t>
            </a:r>
            <a:r>
              <a:rPr lang="ru-RU" sz="5600" dirty="0" err="1"/>
              <a:t>зелений</a:t>
            </a:r>
            <a:r>
              <a:rPr lang="ru-RU" sz="5600" dirty="0"/>
              <a:t> чуб; </a:t>
            </a:r>
            <a:r>
              <a:rPr lang="ru-RU" sz="5600" dirty="0" err="1"/>
              <a:t>тягне</a:t>
            </a:r>
            <a:r>
              <a:rPr lang="ru-RU" sz="5600" dirty="0"/>
              <a:t> руками, вперся ногами, </a:t>
            </a:r>
            <a:r>
              <a:rPr lang="ru-RU" sz="5600" dirty="0" err="1"/>
              <a:t>мучився</a:t>
            </a:r>
            <a:r>
              <a:rPr lang="ru-RU" sz="5600" dirty="0"/>
              <a:t>, </a:t>
            </a:r>
            <a:r>
              <a:rPr lang="ru-RU" sz="5600" dirty="0" err="1"/>
              <a:t>потів</a:t>
            </a:r>
            <a:r>
              <a:rPr lang="ru-RU" sz="5600" dirty="0"/>
              <a:t> увесь день, а </a:t>
            </a:r>
            <a:r>
              <a:rPr lang="ru-RU" sz="5600" dirty="0" err="1"/>
              <a:t>ріпка</a:t>
            </a:r>
            <a:r>
              <a:rPr lang="ru-RU" sz="5600" dirty="0"/>
              <a:t> </a:t>
            </a:r>
            <a:r>
              <a:rPr lang="ru-RU" sz="5600" dirty="0" err="1"/>
              <a:t>сидить</a:t>
            </a:r>
            <a:r>
              <a:rPr lang="ru-RU" sz="5600" dirty="0"/>
              <a:t> у </a:t>
            </a:r>
            <a:r>
              <a:rPr lang="ru-RU" sz="5600" dirty="0" err="1"/>
              <a:t>землі</a:t>
            </a:r>
            <a:r>
              <a:rPr lang="ru-RU" sz="5600" dirty="0"/>
              <a:t>, як пень.</a:t>
            </a:r>
          </a:p>
          <a:p>
            <a:pPr marL="0" indent="0" fontAlgn="base">
              <a:buNone/>
            </a:pPr>
            <a:r>
              <a:rPr lang="ru-RU" sz="5600" dirty="0" smtClean="0"/>
              <a:t>	Кличе </a:t>
            </a:r>
            <a:r>
              <a:rPr lang="ru-RU" sz="5600" dirty="0" err="1"/>
              <a:t>він</a:t>
            </a:r>
            <a:r>
              <a:rPr lang="ru-RU" sz="5600" dirty="0"/>
              <a:t> бабу </a:t>
            </a:r>
            <a:r>
              <a:rPr lang="ru-RU" sz="5600" dirty="0" err="1"/>
              <a:t>Марушку</a:t>
            </a:r>
            <a:r>
              <a:rPr lang="ru-RU" sz="5600" dirty="0"/>
              <a:t>: «Ходи, бабусю, не лежи, </a:t>
            </a:r>
            <a:r>
              <a:rPr lang="ru-RU" sz="5600" dirty="0" err="1"/>
              <a:t>мені</a:t>
            </a:r>
            <a:r>
              <a:rPr lang="ru-RU" sz="5600" dirty="0"/>
              <a:t> </a:t>
            </a:r>
            <a:r>
              <a:rPr lang="ru-RU" sz="5600" dirty="0" err="1"/>
              <a:t>ріпку</a:t>
            </a:r>
            <a:r>
              <a:rPr lang="ru-RU" sz="5600" dirty="0"/>
              <a:t> </a:t>
            </a:r>
            <a:r>
              <a:rPr lang="ru-RU" sz="5600" dirty="0" err="1"/>
              <a:t>вирвати</a:t>
            </a:r>
            <a:r>
              <a:rPr lang="ru-RU" sz="5600" dirty="0"/>
              <a:t> </a:t>
            </a:r>
            <a:r>
              <a:rPr lang="ru-RU" sz="5600" dirty="0" err="1"/>
              <a:t>поможи</a:t>
            </a:r>
            <a:r>
              <a:rPr lang="ru-RU" sz="5600" dirty="0"/>
              <a:t>!»</a:t>
            </a:r>
            <a:br>
              <a:rPr lang="ru-RU" sz="5600" dirty="0"/>
            </a:br>
            <a:r>
              <a:rPr lang="ru-RU" sz="5600" dirty="0" err="1"/>
              <a:t>Пішли</a:t>
            </a:r>
            <a:r>
              <a:rPr lang="ru-RU" sz="5600" dirty="0"/>
              <a:t> вони на город — </a:t>
            </a:r>
            <a:r>
              <a:rPr lang="ru-RU" sz="5600" dirty="0" err="1"/>
              <a:t>гуп</a:t>
            </a:r>
            <a:r>
              <a:rPr lang="ru-RU" sz="5600" dirty="0"/>
              <a:t>, </a:t>
            </a:r>
            <a:r>
              <a:rPr lang="ru-RU" sz="5600" dirty="0" err="1"/>
              <a:t>гуп</a:t>
            </a:r>
            <a:r>
              <a:rPr lang="ru-RU" sz="5600" dirty="0"/>
              <a:t>! </a:t>
            </a:r>
            <a:r>
              <a:rPr lang="ru-RU" sz="5600" dirty="0" err="1"/>
              <a:t>Узяв</a:t>
            </a:r>
            <a:r>
              <a:rPr lang="ru-RU" sz="5600" dirty="0"/>
              <a:t> </a:t>
            </a:r>
            <a:r>
              <a:rPr lang="ru-RU" sz="5600" dirty="0" err="1"/>
              <a:t>дід</a:t>
            </a:r>
            <a:r>
              <a:rPr lang="ru-RU" sz="5600" dirty="0"/>
              <a:t> </a:t>
            </a:r>
            <a:r>
              <a:rPr lang="ru-RU" sz="5600" dirty="0" err="1"/>
              <a:t>ріпку</a:t>
            </a:r>
            <a:r>
              <a:rPr lang="ru-RU" sz="5600" dirty="0"/>
              <a:t> за чуб, баба </a:t>
            </a:r>
            <a:r>
              <a:rPr lang="ru-RU" sz="5600" dirty="0" err="1"/>
              <a:t>діда</a:t>
            </a:r>
            <a:r>
              <a:rPr lang="ru-RU" sz="5600" dirty="0"/>
              <a:t> за плече. </a:t>
            </a:r>
            <a:r>
              <a:rPr lang="ru-RU" sz="5600" dirty="0" err="1"/>
              <a:t>Смикає</a:t>
            </a:r>
            <a:r>
              <a:rPr lang="ru-RU" sz="5600" dirty="0"/>
              <a:t> </a:t>
            </a:r>
            <a:r>
              <a:rPr lang="ru-RU" sz="5600" dirty="0" err="1"/>
              <a:t>дід</a:t>
            </a:r>
            <a:r>
              <a:rPr lang="ru-RU" sz="5600" dirty="0"/>
              <a:t> </a:t>
            </a:r>
            <a:r>
              <a:rPr lang="ru-RU" sz="5600" dirty="0" err="1"/>
              <a:t>ріпку</a:t>
            </a:r>
            <a:r>
              <a:rPr lang="ru-RU" sz="5600" dirty="0"/>
              <a:t> за гичку, </a:t>
            </a:r>
            <a:r>
              <a:rPr lang="ru-RU" sz="5600" dirty="0" err="1"/>
              <a:t>смикає</a:t>
            </a:r>
            <a:r>
              <a:rPr lang="ru-RU" sz="5600" dirty="0"/>
              <a:t> баба </a:t>
            </a:r>
            <a:r>
              <a:rPr lang="ru-RU" sz="5600" dirty="0" err="1"/>
              <a:t>діда</a:t>
            </a:r>
            <a:r>
              <a:rPr lang="ru-RU" sz="5600" dirty="0"/>
              <a:t> за сорочку, </a:t>
            </a:r>
            <a:r>
              <a:rPr lang="ru-RU" sz="5600" dirty="0" err="1"/>
              <a:t>працюють</a:t>
            </a:r>
            <a:r>
              <a:rPr lang="ru-RU" sz="5600" dirty="0"/>
              <a:t> руками, </a:t>
            </a:r>
            <a:r>
              <a:rPr lang="ru-RU" sz="5600" dirty="0" err="1"/>
              <a:t>упираються</a:t>
            </a:r>
            <a:r>
              <a:rPr lang="ru-RU" sz="5600" dirty="0"/>
              <a:t> ногами — промучились увесь день, а </a:t>
            </a:r>
            <a:r>
              <a:rPr lang="ru-RU" sz="5600" dirty="0" err="1"/>
              <a:t>ріпка</a:t>
            </a:r>
            <a:r>
              <a:rPr lang="ru-RU" sz="5600" dirty="0"/>
              <a:t> </a:t>
            </a:r>
            <a:r>
              <a:rPr lang="ru-RU" sz="5600" dirty="0" err="1"/>
              <a:t>сидить</a:t>
            </a:r>
            <a:r>
              <a:rPr lang="ru-RU" sz="5600" dirty="0"/>
              <a:t> у </a:t>
            </a:r>
            <a:r>
              <a:rPr lang="ru-RU" sz="5600" dirty="0" err="1"/>
              <a:t>землі</a:t>
            </a:r>
            <a:r>
              <a:rPr lang="ru-RU" sz="5600" dirty="0"/>
              <a:t>, як пень. 	</a:t>
            </a:r>
            <a:r>
              <a:rPr lang="ru-RU" sz="5600" dirty="0" smtClean="0"/>
              <a:t>						Кличе </a:t>
            </a:r>
            <a:r>
              <a:rPr lang="ru-RU" sz="5600" dirty="0"/>
              <a:t>баба дочку </a:t>
            </a:r>
            <a:r>
              <a:rPr lang="ru-RU" sz="5600" dirty="0" err="1"/>
              <a:t>Мінку</a:t>
            </a:r>
            <a:r>
              <a:rPr lang="ru-RU" sz="5600" dirty="0"/>
              <a:t>: «Ходи, </a:t>
            </a:r>
            <a:r>
              <a:rPr lang="ru-RU" sz="5600" dirty="0" err="1"/>
              <a:t>доню</a:t>
            </a:r>
            <a:r>
              <a:rPr lang="ru-RU" sz="5600" dirty="0"/>
              <a:t>, не </a:t>
            </a:r>
            <a:r>
              <a:rPr lang="ru-RU" sz="5600" dirty="0" err="1"/>
              <a:t>біжи</a:t>
            </a:r>
            <a:r>
              <a:rPr lang="ru-RU" sz="5600" dirty="0"/>
              <a:t>, нам </a:t>
            </a:r>
            <a:r>
              <a:rPr lang="ru-RU" sz="5600" dirty="0" err="1"/>
              <a:t>ріпку</a:t>
            </a:r>
            <a:r>
              <a:rPr lang="ru-RU" sz="5600" dirty="0"/>
              <a:t> </a:t>
            </a:r>
            <a:r>
              <a:rPr lang="ru-RU" sz="5600" dirty="0" err="1"/>
              <a:t>вирвати</a:t>
            </a:r>
            <a:r>
              <a:rPr lang="ru-RU" sz="5600" dirty="0"/>
              <a:t> </a:t>
            </a:r>
            <a:r>
              <a:rPr lang="ru-RU" sz="5600" dirty="0" err="1"/>
              <a:t>поможи</a:t>
            </a:r>
            <a:r>
              <a:rPr lang="ru-RU" sz="5600" dirty="0"/>
              <a:t>!»</a:t>
            </a:r>
            <a:br>
              <a:rPr lang="ru-RU" sz="5600" dirty="0"/>
            </a:br>
            <a:r>
              <a:rPr lang="ru-RU" sz="5600" dirty="0" err="1"/>
              <a:t>Пішли</a:t>
            </a:r>
            <a:r>
              <a:rPr lang="ru-RU" sz="5600" dirty="0"/>
              <a:t> вони на город — </a:t>
            </a:r>
            <a:r>
              <a:rPr lang="ru-RU" sz="5600" dirty="0" err="1"/>
              <a:t>гуп</a:t>
            </a:r>
            <a:r>
              <a:rPr lang="ru-RU" sz="5600" dirty="0"/>
              <a:t>, </a:t>
            </a:r>
            <a:r>
              <a:rPr lang="ru-RU" sz="5600" dirty="0" err="1"/>
              <a:t>гуп</a:t>
            </a:r>
            <a:r>
              <a:rPr lang="ru-RU" sz="5600" dirty="0"/>
              <a:t>! </a:t>
            </a:r>
            <a:r>
              <a:rPr lang="ru-RU" sz="5600" dirty="0" err="1"/>
              <a:t>Узяв</a:t>
            </a:r>
            <a:r>
              <a:rPr lang="ru-RU" sz="5600" dirty="0"/>
              <a:t> </a:t>
            </a:r>
            <a:r>
              <a:rPr lang="ru-RU" sz="5600" dirty="0" err="1"/>
              <a:t>дід</a:t>
            </a:r>
            <a:r>
              <a:rPr lang="ru-RU" sz="5600" dirty="0"/>
              <a:t> </a:t>
            </a:r>
            <a:r>
              <a:rPr lang="ru-RU" sz="5600" dirty="0" err="1"/>
              <a:t>ріпку</a:t>
            </a:r>
            <a:r>
              <a:rPr lang="ru-RU" sz="5600" dirty="0"/>
              <a:t> за чуб, баба </a:t>
            </a:r>
            <a:r>
              <a:rPr lang="ru-RU" sz="5600" dirty="0" err="1"/>
              <a:t>діда</a:t>
            </a:r>
            <a:r>
              <a:rPr lang="ru-RU" sz="5600" dirty="0"/>
              <a:t> за сорочку, дочка бабу за </a:t>
            </a:r>
            <a:r>
              <a:rPr lang="ru-RU" sz="5600" dirty="0" err="1"/>
              <a:t>торочку</a:t>
            </a:r>
            <a:r>
              <a:rPr lang="ru-RU" sz="5600" dirty="0"/>
              <a:t> — </a:t>
            </a:r>
            <a:r>
              <a:rPr lang="ru-RU" sz="5600" dirty="0" err="1"/>
              <a:t>тягнуть</a:t>
            </a:r>
            <a:r>
              <a:rPr lang="ru-RU" sz="5600" dirty="0"/>
              <a:t> руками, </a:t>
            </a:r>
            <a:r>
              <a:rPr lang="ru-RU" sz="5600" dirty="0" err="1"/>
              <a:t>упираються</a:t>
            </a:r>
            <a:r>
              <a:rPr lang="ru-RU" sz="5600" dirty="0"/>
              <a:t> ногами, промучились увесь день, а </a:t>
            </a:r>
            <a:r>
              <a:rPr lang="ru-RU" sz="5600" dirty="0" err="1"/>
              <a:t>ріпка</a:t>
            </a:r>
            <a:r>
              <a:rPr lang="ru-RU" sz="5600" dirty="0"/>
              <a:t> </a:t>
            </a:r>
            <a:r>
              <a:rPr lang="ru-RU" sz="5600" dirty="0" err="1"/>
              <a:t>сидить</a:t>
            </a:r>
            <a:r>
              <a:rPr lang="ru-RU" sz="5600" dirty="0"/>
              <a:t> у </a:t>
            </a:r>
            <a:r>
              <a:rPr lang="ru-RU" sz="5600" dirty="0" err="1"/>
              <a:t>землі</a:t>
            </a:r>
            <a:r>
              <a:rPr lang="ru-RU" sz="5600" dirty="0"/>
              <a:t>, як пень.</a:t>
            </a:r>
            <a:br>
              <a:rPr lang="ru-RU" sz="5600" dirty="0"/>
            </a:br>
            <a:r>
              <a:rPr lang="ru-RU" sz="5600" dirty="0"/>
              <a:t>Кличе дочка собачку </a:t>
            </a:r>
            <a:r>
              <a:rPr lang="ru-RU" sz="5600" dirty="0" err="1"/>
              <a:t>Хвінку</a:t>
            </a:r>
            <a:r>
              <a:rPr lang="ru-RU" sz="5600" dirty="0"/>
              <a:t>: «Ходи, </a:t>
            </a:r>
            <a:r>
              <a:rPr lang="ru-RU" sz="5600" dirty="0" err="1"/>
              <a:t>Хвіночко</a:t>
            </a:r>
            <a:r>
              <a:rPr lang="ru-RU" sz="5600" dirty="0"/>
              <a:t>, не </a:t>
            </a:r>
            <a:r>
              <a:rPr lang="ru-RU" sz="5600" dirty="0" err="1"/>
              <a:t>біжи</a:t>
            </a:r>
            <a:r>
              <a:rPr lang="ru-RU" sz="5600" dirty="0"/>
              <a:t>, нам </a:t>
            </a:r>
            <a:r>
              <a:rPr lang="ru-RU" sz="5600" dirty="0" err="1"/>
              <a:t>ріпку</a:t>
            </a:r>
            <a:r>
              <a:rPr lang="ru-RU" sz="5600" dirty="0"/>
              <a:t> </a:t>
            </a:r>
            <a:r>
              <a:rPr lang="ru-RU" sz="5600" dirty="0" err="1"/>
              <a:t>вирвати</a:t>
            </a:r>
            <a:r>
              <a:rPr lang="ru-RU" sz="5600" dirty="0"/>
              <a:t> </a:t>
            </a:r>
            <a:r>
              <a:rPr lang="ru-RU" sz="5600" dirty="0" err="1"/>
              <a:t>поможи</a:t>
            </a:r>
            <a:r>
              <a:rPr lang="ru-RU" sz="5600" dirty="0"/>
              <a:t>!»</a:t>
            </a:r>
            <a:br>
              <a:rPr lang="ru-RU" sz="5600" dirty="0"/>
            </a:br>
            <a:r>
              <a:rPr lang="ru-RU" sz="5600" dirty="0" err="1"/>
              <a:t>Пішли</a:t>
            </a:r>
            <a:r>
              <a:rPr lang="ru-RU" sz="5600" dirty="0"/>
              <a:t> вони на город — </a:t>
            </a:r>
            <a:r>
              <a:rPr lang="ru-RU" sz="5600" dirty="0" err="1"/>
              <a:t>гуп</a:t>
            </a:r>
            <a:r>
              <a:rPr lang="ru-RU" sz="5600" dirty="0"/>
              <a:t>, </a:t>
            </a:r>
            <a:r>
              <a:rPr lang="ru-RU" sz="5600" dirty="0" err="1"/>
              <a:t>гуп</a:t>
            </a:r>
            <a:r>
              <a:rPr lang="ru-RU" sz="5600" dirty="0"/>
              <a:t>! </a:t>
            </a:r>
            <a:r>
              <a:rPr lang="ru-RU" sz="5600" dirty="0" err="1"/>
              <a:t>Узяв</a:t>
            </a:r>
            <a:r>
              <a:rPr lang="ru-RU" sz="5600" dirty="0"/>
              <a:t> </a:t>
            </a:r>
            <a:r>
              <a:rPr lang="ru-RU" sz="5600" dirty="0" err="1"/>
              <a:t>дід</a:t>
            </a:r>
            <a:r>
              <a:rPr lang="ru-RU" sz="5600" dirty="0"/>
              <a:t> </a:t>
            </a:r>
            <a:r>
              <a:rPr lang="ru-RU" sz="5600" dirty="0" err="1"/>
              <a:t>ріпку</a:t>
            </a:r>
            <a:r>
              <a:rPr lang="ru-RU" sz="5600" dirty="0"/>
              <a:t> за чуб, баба </a:t>
            </a:r>
            <a:r>
              <a:rPr lang="ru-RU" sz="5600" dirty="0" err="1"/>
              <a:t>діда</a:t>
            </a:r>
            <a:r>
              <a:rPr lang="ru-RU" sz="5600" dirty="0"/>
              <a:t> за сорочку, дочка бабу за </a:t>
            </a:r>
            <a:r>
              <a:rPr lang="ru-RU" sz="5600" dirty="0" err="1"/>
              <a:t>торочку</a:t>
            </a:r>
            <a:r>
              <a:rPr lang="ru-RU" sz="5600" dirty="0"/>
              <a:t>, собачка дочку за </a:t>
            </a:r>
            <a:r>
              <a:rPr lang="ru-RU" sz="5600" dirty="0" err="1"/>
              <a:t>спідничку</a:t>
            </a:r>
            <a:r>
              <a:rPr lang="ru-RU" sz="5600" dirty="0"/>
              <a:t> — </a:t>
            </a:r>
            <a:r>
              <a:rPr lang="ru-RU" sz="5600" dirty="0" err="1"/>
              <a:t>тягнуть</a:t>
            </a:r>
            <a:r>
              <a:rPr lang="ru-RU" sz="5600" dirty="0"/>
              <a:t> руками, </a:t>
            </a:r>
            <a:r>
              <a:rPr lang="ru-RU" sz="5600" dirty="0" err="1"/>
              <a:t>упираються</a:t>
            </a:r>
            <a:r>
              <a:rPr lang="ru-RU" sz="5600" dirty="0"/>
              <a:t> ногами, промучились увесь день, а </a:t>
            </a:r>
            <a:r>
              <a:rPr lang="ru-RU" sz="5600" dirty="0" err="1"/>
              <a:t>ріпка</a:t>
            </a:r>
            <a:r>
              <a:rPr lang="ru-RU" sz="5600" dirty="0"/>
              <a:t> </a:t>
            </a:r>
            <a:r>
              <a:rPr lang="ru-RU" sz="5600" dirty="0" err="1"/>
              <a:t>сидить</a:t>
            </a:r>
            <a:r>
              <a:rPr lang="ru-RU" sz="5600" dirty="0"/>
              <a:t> у </a:t>
            </a:r>
            <a:r>
              <a:rPr lang="ru-RU" sz="5600" dirty="0" err="1"/>
              <a:t>землі</a:t>
            </a:r>
            <a:r>
              <a:rPr lang="ru-RU" sz="5600" dirty="0"/>
              <a:t>, як </a:t>
            </a:r>
            <a:r>
              <a:rPr lang="ru-RU" sz="5600" dirty="0" smtClean="0"/>
              <a:t>пень.	Кличе </a:t>
            </a:r>
            <a:r>
              <a:rPr lang="ru-RU" sz="5600" dirty="0"/>
              <a:t>собачка </a:t>
            </a:r>
            <a:r>
              <a:rPr lang="ru-RU" sz="5600" dirty="0" err="1"/>
              <a:t>кицю</a:t>
            </a:r>
            <a:r>
              <a:rPr lang="ru-RU" sz="5600" dirty="0"/>
              <a:t> Варварку: «Ходи, </a:t>
            </a:r>
            <a:r>
              <a:rPr lang="ru-RU" sz="5600" dirty="0" err="1"/>
              <a:t>Варварко</a:t>
            </a:r>
            <a:r>
              <a:rPr lang="ru-RU" sz="5600" dirty="0"/>
              <a:t>, не лежи, нам </a:t>
            </a:r>
            <a:r>
              <a:rPr lang="ru-RU" sz="5600" dirty="0" err="1"/>
              <a:t>ріпку</a:t>
            </a:r>
            <a:r>
              <a:rPr lang="ru-RU" sz="5600" dirty="0"/>
              <a:t> </a:t>
            </a:r>
            <a:r>
              <a:rPr lang="ru-RU" sz="5600" dirty="0" err="1"/>
              <a:t>вирвати</a:t>
            </a:r>
            <a:r>
              <a:rPr lang="ru-RU" sz="5600" dirty="0"/>
              <a:t> </a:t>
            </a:r>
            <a:r>
              <a:rPr lang="ru-RU" sz="5600" dirty="0" err="1"/>
              <a:t>поможи</a:t>
            </a:r>
            <a:r>
              <a:rPr lang="ru-RU" sz="5600" dirty="0"/>
              <a:t>!»</a:t>
            </a:r>
            <a:br>
              <a:rPr lang="ru-RU" sz="5600" dirty="0"/>
            </a:br>
            <a:r>
              <a:rPr lang="ru-RU" sz="5600" dirty="0" err="1"/>
              <a:t>Пішли</a:t>
            </a:r>
            <a:r>
              <a:rPr lang="ru-RU" sz="5600" dirty="0"/>
              <a:t> вони на город — </a:t>
            </a:r>
            <a:r>
              <a:rPr lang="ru-RU" sz="5600" dirty="0" err="1"/>
              <a:t>гуп</a:t>
            </a:r>
            <a:r>
              <a:rPr lang="ru-RU" sz="5600" dirty="0"/>
              <a:t>, </a:t>
            </a:r>
            <a:r>
              <a:rPr lang="ru-RU" sz="5600" dirty="0" err="1"/>
              <a:t>гуп</a:t>
            </a:r>
            <a:r>
              <a:rPr lang="ru-RU" sz="5600" dirty="0"/>
              <a:t>! </a:t>
            </a:r>
            <a:r>
              <a:rPr lang="ru-RU" sz="5600" dirty="0" err="1"/>
              <a:t>Узяв</a:t>
            </a:r>
            <a:r>
              <a:rPr lang="ru-RU" sz="5600" dirty="0"/>
              <a:t> </a:t>
            </a:r>
            <a:r>
              <a:rPr lang="ru-RU" sz="5600" dirty="0" err="1"/>
              <a:t>дід</a:t>
            </a:r>
            <a:r>
              <a:rPr lang="ru-RU" sz="5600" dirty="0"/>
              <a:t> </a:t>
            </a:r>
            <a:r>
              <a:rPr lang="ru-RU" sz="5600" dirty="0" err="1"/>
              <a:t>ріпку</a:t>
            </a:r>
            <a:r>
              <a:rPr lang="ru-RU" sz="5600" dirty="0"/>
              <a:t> за чуб, баба </a:t>
            </a:r>
            <a:r>
              <a:rPr lang="ru-RU" sz="5600" dirty="0" err="1"/>
              <a:t>діда</a:t>
            </a:r>
            <a:r>
              <a:rPr lang="ru-RU" sz="5600" dirty="0"/>
              <a:t> за сорочку, дочка бабу за то-</a:t>
            </a:r>
            <a:r>
              <a:rPr lang="ru-RU" sz="5600" dirty="0" err="1"/>
              <a:t>рочку</a:t>
            </a:r>
            <a:r>
              <a:rPr lang="ru-RU" sz="5600" dirty="0"/>
              <a:t>, собачка дочку за </a:t>
            </a:r>
            <a:r>
              <a:rPr lang="ru-RU" sz="5600" dirty="0" err="1"/>
              <a:t>спідничку</a:t>
            </a:r>
            <a:r>
              <a:rPr lang="ru-RU" sz="5600" dirty="0"/>
              <a:t>, </a:t>
            </a:r>
            <a:r>
              <a:rPr lang="ru-RU" sz="5600" dirty="0" err="1"/>
              <a:t>киця</a:t>
            </a:r>
            <a:r>
              <a:rPr lang="ru-RU" sz="5600" dirty="0"/>
              <a:t> собачку за хвостик. </a:t>
            </a:r>
            <a:r>
              <a:rPr lang="ru-RU" sz="5600" dirty="0" err="1"/>
              <a:t>Тягнуть</a:t>
            </a:r>
            <a:r>
              <a:rPr lang="ru-RU" sz="5600" dirty="0"/>
              <a:t> і руками, і зубами, </a:t>
            </a:r>
            <a:r>
              <a:rPr lang="ru-RU" sz="5600" dirty="0" err="1"/>
              <a:t>упираються</a:t>
            </a:r>
            <a:r>
              <a:rPr lang="ru-RU" sz="5600" dirty="0"/>
              <a:t> ногами; промучились увесь день, а </a:t>
            </a:r>
            <a:r>
              <a:rPr lang="ru-RU" sz="5600" dirty="0" err="1"/>
              <a:t>ріпка</a:t>
            </a:r>
            <a:r>
              <a:rPr lang="ru-RU" sz="5600" dirty="0"/>
              <a:t> </a:t>
            </a:r>
            <a:r>
              <a:rPr lang="ru-RU" sz="5600" dirty="0" err="1"/>
              <a:t>сидить</a:t>
            </a:r>
            <a:r>
              <a:rPr lang="ru-RU" sz="5600" dirty="0"/>
              <a:t> у </a:t>
            </a:r>
            <a:r>
              <a:rPr lang="ru-RU" sz="5600" dirty="0" err="1"/>
              <a:t>землі</a:t>
            </a:r>
            <a:r>
              <a:rPr lang="ru-RU" sz="5600" dirty="0"/>
              <a:t>, як </a:t>
            </a:r>
            <a:r>
              <a:rPr lang="ru-RU" sz="5600" dirty="0" smtClean="0"/>
              <a:t>пень.				</a:t>
            </a:r>
            <a:r>
              <a:rPr lang="ru-RU" sz="5600" smtClean="0"/>
              <a:t>	Кличе </a:t>
            </a:r>
            <a:r>
              <a:rPr lang="ru-RU" sz="5600" dirty="0" err="1"/>
              <a:t>киця</a:t>
            </a:r>
            <a:r>
              <a:rPr lang="ru-RU" sz="5600" dirty="0"/>
              <a:t> мишку </a:t>
            </a:r>
            <a:r>
              <a:rPr lang="ru-RU" sz="5600" dirty="0" err="1"/>
              <a:t>Сіроманку</a:t>
            </a:r>
            <a:r>
              <a:rPr lang="ru-RU" sz="5600" dirty="0"/>
              <a:t>: «Ходи, </a:t>
            </a:r>
            <a:r>
              <a:rPr lang="ru-RU" sz="5600" dirty="0" err="1"/>
              <a:t>Сірочко</a:t>
            </a:r>
            <a:r>
              <a:rPr lang="ru-RU" sz="5600" dirty="0"/>
              <a:t>, не </a:t>
            </a:r>
            <a:r>
              <a:rPr lang="ru-RU" sz="5600" dirty="0" err="1"/>
              <a:t>біжи</a:t>
            </a:r>
            <a:r>
              <a:rPr lang="ru-RU" sz="5600" dirty="0"/>
              <a:t>, нам </a:t>
            </a:r>
            <a:r>
              <a:rPr lang="ru-RU" sz="5600" dirty="0" err="1"/>
              <a:t>ріпку</a:t>
            </a:r>
            <a:r>
              <a:rPr lang="ru-RU" sz="5600" dirty="0"/>
              <a:t> </a:t>
            </a:r>
            <a:r>
              <a:rPr lang="ru-RU" sz="5600" dirty="0" err="1"/>
              <a:t>вирвати</a:t>
            </a:r>
            <a:r>
              <a:rPr lang="ru-RU" sz="5600" dirty="0"/>
              <a:t> </a:t>
            </a:r>
            <a:r>
              <a:rPr lang="ru-RU" sz="5600" dirty="0" err="1"/>
              <a:t>поможи</a:t>
            </a:r>
            <a:r>
              <a:rPr lang="ru-RU" sz="5600" dirty="0"/>
              <a:t>!»</a:t>
            </a:r>
            <a:br>
              <a:rPr lang="ru-RU" sz="5600" dirty="0"/>
            </a:br>
            <a:r>
              <a:rPr lang="ru-RU" sz="5600" dirty="0" err="1"/>
              <a:t>Пішли</a:t>
            </a:r>
            <a:r>
              <a:rPr lang="ru-RU" sz="5600" dirty="0"/>
              <a:t> вони на город — </a:t>
            </a:r>
            <a:r>
              <a:rPr lang="ru-RU" sz="5600" dirty="0" err="1"/>
              <a:t>гуп</a:t>
            </a:r>
            <a:r>
              <a:rPr lang="ru-RU" sz="5600" dirty="0"/>
              <a:t>, </a:t>
            </a:r>
            <a:r>
              <a:rPr lang="ru-RU" sz="5600" dirty="0" err="1"/>
              <a:t>гуп</a:t>
            </a:r>
            <a:r>
              <a:rPr lang="ru-RU" sz="5600" dirty="0"/>
              <a:t>! </a:t>
            </a:r>
            <a:r>
              <a:rPr lang="ru-RU" sz="5600" dirty="0" err="1"/>
              <a:t>Узяв</a:t>
            </a:r>
            <a:r>
              <a:rPr lang="ru-RU" sz="5600" dirty="0"/>
              <a:t> </a:t>
            </a:r>
            <a:r>
              <a:rPr lang="ru-RU" sz="5600" dirty="0" err="1"/>
              <a:t>дід</a:t>
            </a:r>
            <a:r>
              <a:rPr lang="ru-RU" sz="5600" dirty="0"/>
              <a:t> </a:t>
            </a:r>
            <a:r>
              <a:rPr lang="ru-RU" sz="5600" dirty="0" err="1"/>
              <a:t>ріпку</a:t>
            </a:r>
            <a:r>
              <a:rPr lang="ru-RU" sz="5600" dirty="0"/>
              <a:t> за чуб, баба </a:t>
            </a:r>
            <a:r>
              <a:rPr lang="ru-RU" sz="5600" dirty="0" err="1"/>
              <a:t>діда</a:t>
            </a:r>
            <a:r>
              <a:rPr lang="ru-RU" sz="5600" dirty="0"/>
              <a:t> за сорочку, дочка бабу за </a:t>
            </a:r>
            <a:r>
              <a:rPr lang="ru-RU" sz="5600" dirty="0" err="1"/>
              <a:t>торочку</a:t>
            </a:r>
            <a:r>
              <a:rPr lang="ru-RU" sz="5600" dirty="0"/>
              <a:t>, собачка дочку за </a:t>
            </a:r>
            <a:r>
              <a:rPr lang="ru-RU" sz="5600" dirty="0" err="1"/>
              <a:t>спідничку</a:t>
            </a:r>
            <a:r>
              <a:rPr lang="ru-RU" sz="5600" dirty="0"/>
              <a:t>, </a:t>
            </a:r>
            <a:r>
              <a:rPr lang="ru-RU" sz="5600" dirty="0" err="1"/>
              <a:t>киця</a:t>
            </a:r>
            <a:r>
              <a:rPr lang="ru-RU" sz="5600" dirty="0"/>
              <a:t> собачку за хвостик, мишка </a:t>
            </a:r>
            <a:r>
              <a:rPr lang="ru-RU" sz="5600" dirty="0" err="1"/>
              <a:t>кицю</a:t>
            </a:r>
            <a:r>
              <a:rPr lang="ru-RU" sz="5600" dirty="0"/>
              <a:t> за лапку — як </a:t>
            </a:r>
            <a:r>
              <a:rPr lang="ru-RU" sz="5600" dirty="0" err="1"/>
              <a:t>потягли</a:t>
            </a:r>
            <a:r>
              <a:rPr lang="ru-RU" sz="5600" dirty="0"/>
              <a:t>, як </a:t>
            </a:r>
            <a:r>
              <a:rPr lang="ru-RU" sz="5600" dirty="0" err="1"/>
              <a:t>потягли</a:t>
            </a:r>
            <a:r>
              <a:rPr lang="ru-RU" sz="5600" dirty="0"/>
              <a:t>, так і </a:t>
            </a:r>
            <a:r>
              <a:rPr lang="ru-RU" sz="5600" dirty="0" err="1"/>
              <a:t>покотилися</a:t>
            </a:r>
            <a:r>
              <a:rPr lang="ru-RU" sz="5600" dirty="0"/>
              <a:t>.</a:t>
            </a:r>
            <a:br>
              <a:rPr lang="ru-RU" sz="5600" dirty="0"/>
            </a:br>
            <a:r>
              <a:rPr lang="ru-RU" sz="5600" dirty="0" smtClean="0"/>
              <a:t>	Упала </a:t>
            </a:r>
            <a:r>
              <a:rPr lang="ru-RU" sz="5600" dirty="0" err="1"/>
              <a:t>ріпка</a:t>
            </a:r>
            <a:r>
              <a:rPr lang="ru-RU" sz="5600" dirty="0"/>
              <a:t> на </a:t>
            </a:r>
            <a:r>
              <a:rPr lang="ru-RU" sz="5600" dirty="0" err="1"/>
              <a:t>діда</a:t>
            </a:r>
            <a:r>
              <a:rPr lang="ru-RU" sz="5600" dirty="0"/>
              <a:t> </a:t>
            </a:r>
            <a:r>
              <a:rPr lang="ru-RU" sz="5600" dirty="0" err="1"/>
              <a:t>Андрушку</a:t>
            </a:r>
            <a:r>
              <a:rPr lang="ru-RU" sz="5600" dirty="0"/>
              <a:t>, </a:t>
            </a:r>
            <a:r>
              <a:rPr lang="ru-RU" sz="5600" dirty="0" err="1"/>
              <a:t>дід</a:t>
            </a:r>
            <a:r>
              <a:rPr lang="ru-RU" sz="5600" dirty="0"/>
              <a:t> на бабу </a:t>
            </a:r>
            <a:r>
              <a:rPr lang="ru-RU" sz="5600" dirty="0" err="1"/>
              <a:t>Марушку</a:t>
            </a:r>
            <a:r>
              <a:rPr lang="ru-RU" sz="5600" dirty="0"/>
              <a:t>, баба на дочку </a:t>
            </a:r>
            <a:r>
              <a:rPr lang="ru-RU" sz="5600" dirty="0" err="1"/>
              <a:t>Мінку</a:t>
            </a:r>
            <a:r>
              <a:rPr lang="ru-RU" sz="5600" dirty="0"/>
              <a:t>, дочка на собачку </a:t>
            </a:r>
            <a:r>
              <a:rPr lang="ru-RU" sz="5600" dirty="0" err="1"/>
              <a:t>Хвінку</a:t>
            </a:r>
            <a:r>
              <a:rPr lang="ru-RU" sz="5600" dirty="0"/>
              <a:t>, собачка на </a:t>
            </a:r>
            <a:r>
              <a:rPr lang="ru-RU" sz="5600" dirty="0" err="1"/>
              <a:t>кицю</a:t>
            </a:r>
            <a:r>
              <a:rPr lang="ru-RU" sz="5600" dirty="0"/>
              <a:t> Варварку, а мишка — </a:t>
            </a:r>
            <a:r>
              <a:rPr lang="ru-RU" sz="5600" dirty="0" err="1"/>
              <a:t>шусть</a:t>
            </a:r>
            <a:r>
              <a:rPr lang="ru-RU" sz="5600" dirty="0"/>
              <a:t> у </a:t>
            </a:r>
            <a:r>
              <a:rPr lang="ru-RU" sz="5600" dirty="0" err="1"/>
              <a:t>шпарку</a:t>
            </a:r>
            <a:r>
              <a:rPr lang="ru-RU" sz="5600" dirty="0"/>
              <a:t>.</a:t>
            </a:r>
          </a:p>
          <a:p>
            <a:pPr marL="0" indent="0" algn="just">
              <a:buNone/>
            </a:pPr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val="17345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37</Words>
  <Application>Microsoft Office PowerPoint</Application>
  <PresentationFormat>Экран (4:3)</PresentationFormat>
  <Paragraphs>30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Times New Roman</vt:lpstr>
      <vt:lpstr>Wingdings</vt:lpstr>
      <vt:lpstr>Тема Office</vt:lpstr>
      <vt:lpstr>Фестиваль  творчих ідей педагогів дошкільної освіти «Фестиваль театральної ляльки» </vt:lpstr>
      <vt:lpstr>Театралізована діяльність Кам’янського ДНЗ (ПАЛЬЧИКОВИЙ ТЕАТР,  КОЛЕКТИВНА РОБОТА)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Пользователь Windows</cp:lastModifiedBy>
  <cp:revision>70</cp:revision>
  <dcterms:created xsi:type="dcterms:W3CDTF">2015-11-05T08:05:29Z</dcterms:created>
  <dcterms:modified xsi:type="dcterms:W3CDTF">2019-04-09T06:39:41Z</dcterms:modified>
</cp:coreProperties>
</file>